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  <p:sldId id="259" r:id="rId5"/>
    <p:sldId id="260" r:id="rId6"/>
    <p:sldId id="262" r:id="rId7"/>
    <p:sldId id="263" r:id="rId8"/>
    <p:sldId id="261" r:id="rId9"/>
    <p:sldId id="264" r:id="rId10"/>
    <p:sldId id="265" r:id="rId11"/>
    <p:sldId id="266" r:id="rId12"/>
    <p:sldId id="267" r:id="rId13"/>
    <p:sldId id="268" r:id="rId14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848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734" y="-125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36EAAAB-2FA8-4387-A9CC-47497117D1DF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01A73021-3914-4679-889F-FE3BD1FECD47}">
      <dgm:prSet phldrT="[Text]" custT="1"/>
      <dgm:spPr/>
      <dgm:t>
        <a:bodyPr/>
        <a:lstStyle/>
        <a:p>
          <a:r>
            <a:rPr lang="en-US" sz="1600" b="1" dirty="0" smtClean="0"/>
            <a:t>PERKEMBANGAN PANTOMIM</a:t>
          </a:r>
          <a:endParaRPr lang="en-US" sz="1600" b="1" dirty="0"/>
        </a:p>
      </dgm:t>
    </dgm:pt>
    <dgm:pt modelId="{26A6BA1E-9CF3-4F95-8DCE-E80F7FB0735E}" type="parTrans" cxnId="{2535CC04-0AFD-42D4-9CCD-94CF2C2DB23C}">
      <dgm:prSet/>
      <dgm:spPr/>
      <dgm:t>
        <a:bodyPr/>
        <a:lstStyle/>
        <a:p>
          <a:endParaRPr lang="en-US"/>
        </a:p>
      </dgm:t>
    </dgm:pt>
    <dgm:pt modelId="{14735ABA-2AE7-4CF1-AEB9-C6A6FF3FD38C}" type="sibTrans" cxnId="{2535CC04-0AFD-42D4-9CCD-94CF2C2DB23C}">
      <dgm:prSet/>
      <dgm:spPr/>
      <dgm:t>
        <a:bodyPr/>
        <a:lstStyle/>
        <a:p>
          <a:endParaRPr lang="en-US"/>
        </a:p>
      </dgm:t>
    </dgm:pt>
    <dgm:pt modelId="{DA0B14A2-33B4-42EF-8795-1301CCBDB2CD}">
      <dgm:prSet phldrT="[Text]" custT="1"/>
      <dgm:spPr/>
      <dgm:t>
        <a:bodyPr/>
        <a:lstStyle/>
        <a:p>
          <a:r>
            <a:rPr lang="en-US" sz="1800" dirty="0" err="1" smtClean="0"/>
            <a:t>Sejarah</a:t>
          </a:r>
          <a:r>
            <a:rPr lang="en-US" sz="1800" dirty="0" smtClean="0"/>
            <a:t> </a:t>
          </a:r>
          <a:r>
            <a:rPr lang="en-US" sz="1800" dirty="0" err="1" smtClean="0"/>
            <a:t>pantomim</a:t>
          </a:r>
          <a:endParaRPr lang="en-US" sz="1800" dirty="0" smtClean="0"/>
        </a:p>
      </dgm:t>
    </dgm:pt>
    <dgm:pt modelId="{E29DD42B-AF9A-417A-B284-8C708D5BFC9E}" type="parTrans" cxnId="{786BB8B8-F41E-47C4-9764-71FE3EB9A5CC}">
      <dgm:prSet/>
      <dgm:spPr/>
      <dgm:t>
        <a:bodyPr/>
        <a:lstStyle/>
        <a:p>
          <a:endParaRPr lang="en-US"/>
        </a:p>
      </dgm:t>
    </dgm:pt>
    <dgm:pt modelId="{8BF267CF-D16A-4EDA-B7C0-389A3E7F8995}" type="sibTrans" cxnId="{786BB8B8-F41E-47C4-9764-71FE3EB9A5CC}">
      <dgm:prSet/>
      <dgm:spPr/>
      <dgm:t>
        <a:bodyPr/>
        <a:lstStyle/>
        <a:p>
          <a:endParaRPr lang="en-US"/>
        </a:p>
      </dgm:t>
    </dgm:pt>
    <dgm:pt modelId="{FD9066A2-B511-4A28-9DF5-9B46F276D899}">
      <dgm:prSet phldrT="[Text]" custT="1"/>
      <dgm:spPr/>
      <dgm:t>
        <a:bodyPr/>
        <a:lstStyle/>
        <a:p>
          <a:r>
            <a:rPr lang="en-US" sz="1800" dirty="0" err="1" smtClean="0"/>
            <a:t>Pengertian</a:t>
          </a:r>
          <a:r>
            <a:rPr lang="en-US" sz="1800" dirty="0" smtClean="0"/>
            <a:t> </a:t>
          </a:r>
          <a:r>
            <a:rPr lang="en-US" sz="1800" dirty="0" err="1" smtClean="0"/>
            <a:t>menurut</a:t>
          </a:r>
          <a:r>
            <a:rPr lang="en-US" sz="1800" dirty="0" smtClean="0"/>
            <a:t> </a:t>
          </a:r>
          <a:r>
            <a:rPr lang="en-US" sz="1800" dirty="0" err="1" smtClean="0"/>
            <a:t>para</a:t>
          </a:r>
          <a:r>
            <a:rPr lang="en-US" sz="1800" dirty="0" smtClean="0"/>
            <a:t> </a:t>
          </a:r>
          <a:r>
            <a:rPr lang="en-US" sz="1800" dirty="0" err="1" smtClean="0"/>
            <a:t>tokoh</a:t>
          </a:r>
          <a:endParaRPr lang="en-US" sz="1800" dirty="0"/>
        </a:p>
      </dgm:t>
    </dgm:pt>
    <dgm:pt modelId="{852DB064-3A1E-460A-B672-26A6D411EE70}" type="parTrans" cxnId="{0594E5C4-99A9-40D6-930D-30288F68C07A}">
      <dgm:prSet/>
      <dgm:spPr/>
      <dgm:t>
        <a:bodyPr/>
        <a:lstStyle/>
        <a:p>
          <a:endParaRPr lang="en-US"/>
        </a:p>
      </dgm:t>
    </dgm:pt>
    <dgm:pt modelId="{E35F95C2-62B1-496E-A668-13B02BB8495A}" type="sibTrans" cxnId="{0594E5C4-99A9-40D6-930D-30288F68C07A}">
      <dgm:prSet/>
      <dgm:spPr/>
      <dgm:t>
        <a:bodyPr/>
        <a:lstStyle/>
        <a:p>
          <a:endParaRPr lang="en-US"/>
        </a:p>
      </dgm:t>
    </dgm:pt>
    <dgm:pt modelId="{A639227C-0A2B-4F0E-88D7-E7AB8E1FE1EA}">
      <dgm:prSet phldrT="[Text]" custT="1"/>
      <dgm:spPr/>
      <dgm:t>
        <a:bodyPr/>
        <a:lstStyle/>
        <a:p>
          <a:r>
            <a:rPr lang="en-US" sz="1800" dirty="0" err="1" smtClean="0"/>
            <a:t>Perkembangan</a:t>
          </a:r>
          <a:r>
            <a:rPr lang="en-US" sz="1800" dirty="0" smtClean="0"/>
            <a:t> </a:t>
          </a:r>
          <a:r>
            <a:rPr lang="en-US" sz="1800" dirty="0" err="1" smtClean="0"/>
            <a:t>pantomim</a:t>
          </a:r>
          <a:endParaRPr lang="en-US" sz="1800" dirty="0"/>
        </a:p>
      </dgm:t>
    </dgm:pt>
    <dgm:pt modelId="{370C8677-1975-42CC-9BC1-313896A6ADAC}" type="parTrans" cxnId="{32E560C5-09D3-4DEF-BE73-FCCC744C8128}">
      <dgm:prSet/>
      <dgm:spPr/>
      <dgm:t>
        <a:bodyPr/>
        <a:lstStyle/>
        <a:p>
          <a:endParaRPr lang="en-US"/>
        </a:p>
      </dgm:t>
    </dgm:pt>
    <dgm:pt modelId="{3F363067-745C-4ABE-9873-18954E57DCE6}" type="sibTrans" cxnId="{32E560C5-09D3-4DEF-BE73-FCCC744C8128}">
      <dgm:prSet/>
      <dgm:spPr/>
      <dgm:t>
        <a:bodyPr/>
        <a:lstStyle/>
        <a:p>
          <a:endParaRPr lang="en-US"/>
        </a:p>
      </dgm:t>
    </dgm:pt>
    <dgm:pt modelId="{CBA5647B-DFE3-4DB4-9901-C8AD2AC798A8}">
      <dgm:prSet phldrT="[Text]" custT="1"/>
      <dgm:spPr/>
      <dgm:t>
        <a:bodyPr/>
        <a:lstStyle/>
        <a:p>
          <a:r>
            <a:rPr lang="en-US" sz="1800" dirty="0" err="1" smtClean="0"/>
            <a:t>Keaktoran</a:t>
          </a:r>
          <a:r>
            <a:rPr lang="en-US" sz="1800" dirty="0" smtClean="0"/>
            <a:t> </a:t>
          </a:r>
          <a:r>
            <a:rPr lang="en-US" sz="1800" dirty="0" err="1" smtClean="0"/>
            <a:t>pantomimer</a:t>
          </a:r>
          <a:endParaRPr lang="en-US" sz="1800" dirty="0"/>
        </a:p>
      </dgm:t>
    </dgm:pt>
    <dgm:pt modelId="{7A0698F3-5DC7-4BE8-859F-B2AD964AF9A0}" type="parTrans" cxnId="{5CC56F03-9DA2-45CB-A24A-15F05914938E}">
      <dgm:prSet/>
      <dgm:spPr/>
      <dgm:t>
        <a:bodyPr/>
        <a:lstStyle/>
        <a:p>
          <a:endParaRPr lang="en-US"/>
        </a:p>
      </dgm:t>
    </dgm:pt>
    <dgm:pt modelId="{869C5352-D112-409E-94B1-A8AC48D218F2}" type="sibTrans" cxnId="{5CC56F03-9DA2-45CB-A24A-15F05914938E}">
      <dgm:prSet/>
      <dgm:spPr/>
      <dgm:t>
        <a:bodyPr/>
        <a:lstStyle/>
        <a:p>
          <a:endParaRPr lang="en-US"/>
        </a:p>
      </dgm:t>
    </dgm:pt>
    <dgm:pt modelId="{2583D40E-60E7-4F86-AA47-6007A6480D31}" type="pres">
      <dgm:prSet presAssocID="{036EAAAB-2FA8-4387-A9CC-47497117D1DF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88B1A77-6CFE-4E98-9637-804FB7E91F2C}" type="pres">
      <dgm:prSet presAssocID="{01A73021-3914-4679-889F-FE3BD1FECD47}" presName="root1" presStyleCnt="0"/>
      <dgm:spPr/>
    </dgm:pt>
    <dgm:pt modelId="{745A81BF-2A84-4E39-9B77-0E5BDF396D17}" type="pres">
      <dgm:prSet presAssocID="{01A73021-3914-4679-889F-FE3BD1FECD47}" presName="LevelOneTextNode" presStyleLbl="node0" presStyleIdx="0" presStyleCnt="1" custAng="5400000" custScaleX="171138" custScaleY="46696" custLinFactNeighborX="-4269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BEDA14D-1048-4125-999D-92744CFFBA9C}" type="pres">
      <dgm:prSet presAssocID="{01A73021-3914-4679-889F-FE3BD1FECD47}" presName="level2hierChild" presStyleCnt="0"/>
      <dgm:spPr/>
    </dgm:pt>
    <dgm:pt modelId="{AF69C3D8-77C0-4345-BA4C-ACA6793492AD}" type="pres">
      <dgm:prSet presAssocID="{E29DD42B-AF9A-417A-B284-8C708D5BFC9E}" presName="conn2-1" presStyleLbl="parChTrans1D2" presStyleIdx="0" presStyleCnt="4"/>
      <dgm:spPr/>
      <dgm:t>
        <a:bodyPr/>
        <a:lstStyle/>
        <a:p>
          <a:endParaRPr lang="en-US"/>
        </a:p>
      </dgm:t>
    </dgm:pt>
    <dgm:pt modelId="{D124BE87-995D-4EC2-BD94-87E6D5E05298}" type="pres">
      <dgm:prSet presAssocID="{E29DD42B-AF9A-417A-B284-8C708D5BFC9E}" presName="connTx" presStyleLbl="parChTrans1D2" presStyleIdx="0" presStyleCnt="4"/>
      <dgm:spPr/>
      <dgm:t>
        <a:bodyPr/>
        <a:lstStyle/>
        <a:p>
          <a:endParaRPr lang="en-US"/>
        </a:p>
      </dgm:t>
    </dgm:pt>
    <dgm:pt modelId="{2A2592CB-01AD-4953-AB52-4D7F7685E923}" type="pres">
      <dgm:prSet presAssocID="{DA0B14A2-33B4-42EF-8795-1301CCBDB2CD}" presName="root2" presStyleCnt="0"/>
      <dgm:spPr/>
    </dgm:pt>
    <dgm:pt modelId="{11135D42-5553-4FD8-9B3B-5C014A9EB2E2}" type="pres">
      <dgm:prSet presAssocID="{DA0B14A2-33B4-42EF-8795-1301CCBDB2CD}" presName="LevelTwoTextNode" presStyleLbl="node2" presStyleIdx="0" presStyleCnt="4" custScaleX="226792" custScaleY="5551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D2DA6DE-C94D-4CE0-AE7E-2A301456E244}" type="pres">
      <dgm:prSet presAssocID="{DA0B14A2-33B4-42EF-8795-1301CCBDB2CD}" presName="level3hierChild" presStyleCnt="0"/>
      <dgm:spPr/>
    </dgm:pt>
    <dgm:pt modelId="{FB0E7DBD-17E6-4FC4-8208-20470BE25E92}" type="pres">
      <dgm:prSet presAssocID="{852DB064-3A1E-460A-B672-26A6D411EE70}" presName="conn2-1" presStyleLbl="parChTrans1D2" presStyleIdx="1" presStyleCnt="4"/>
      <dgm:spPr/>
      <dgm:t>
        <a:bodyPr/>
        <a:lstStyle/>
        <a:p>
          <a:endParaRPr lang="en-US"/>
        </a:p>
      </dgm:t>
    </dgm:pt>
    <dgm:pt modelId="{60A0C192-93E6-4F4A-B7D4-7AB7CE11DA49}" type="pres">
      <dgm:prSet presAssocID="{852DB064-3A1E-460A-B672-26A6D411EE70}" presName="connTx" presStyleLbl="parChTrans1D2" presStyleIdx="1" presStyleCnt="4"/>
      <dgm:spPr/>
      <dgm:t>
        <a:bodyPr/>
        <a:lstStyle/>
        <a:p>
          <a:endParaRPr lang="en-US"/>
        </a:p>
      </dgm:t>
    </dgm:pt>
    <dgm:pt modelId="{FE0BA9CC-14FC-40CC-9AA1-4C9A147913E3}" type="pres">
      <dgm:prSet presAssocID="{FD9066A2-B511-4A28-9DF5-9B46F276D899}" presName="root2" presStyleCnt="0"/>
      <dgm:spPr/>
    </dgm:pt>
    <dgm:pt modelId="{9F5C6902-E9ED-4958-B2B1-A68583C8823A}" type="pres">
      <dgm:prSet presAssocID="{FD9066A2-B511-4A28-9DF5-9B46F276D899}" presName="LevelTwoTextNode" presStyleLbl="node2" presStyleIdx="1" presStyleCnt="4" custScaleX="226792" custScaleY="5551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3C481F4-933D-426B-9DEF-43D3EAA4641A}" type="pres">
      <dgm:prSet presAssocID="{FD9066A2-B511-4A28-9DF5-9B46F276D899}" presName="level3hierChild" presStyleCnt="0"/>
      <dgm:spPr/>
    </dgm:pt>
    <dgm:pt modelId="{4F7F4144-FFDB-4BD7-9C62-BECE7759F269}" type="pres">
      <dgm:prSet presAssocID="{370C8677-1975-42CC-9BC1-313896A6ADAC}" presName="conn2-1" presStyleLbl="parChTrans1D2" presStyleIdx="2" presStyleCnt="4"/>
      <dgm:spPr/>
      <dgm:t>
        <a:bodyPr/>
        <a:lstStyle/>
        <a:p>
          <a:endParaRPr lang="en-US"/>
        </a:p>
      </dgm:t>
    </dgm:pt>
    <dgm:pt modelId="{EFB7E565-D1D0-4A21-AC8E-ADFDA97EAFDC}" type="pres">
      <dgm:prSet presAssocID="{370C8677-1975-42CC-9BC1-313896A6ADAC}" presName="connTx" presStyleLbl="parChTrans1D2" presStyleIdx="2" presStyleCnt="4"/>
      <dgm:spPr/>
      <dgm:t>
        <a:bodyPr/>
        <a:lstStyle/>
        <a:p>
          <a:endParaRPr lang="en-US"/>
        </a:p>
      </dgm:t>
    </dgm:pt>
    <dgm:pt modelId="{A829949E-94E1-4FBC-A262-659C5EFFFEAC}" type="pres">
      <dgm:prSet presAssocID="{A639227C-0A2B-4F0E-88D7-E7AB8E1FE1EA}" presName="root2" presStyleCnt="0"/>
      <dgm:spPr/>
    </dgm:pt>
    <dgm:pt modelId="{88D07369-390E-4142-ADEA-DE8C28C650FF}" type="pres">
      <dgm:prSet presAssocID="{A639227C-0A2B-4F0E-88D7-E7AB8E1FE1EA}" presName="LevelTwoTextNode" presStyleLbl="node2" presStyleIdx="2" presStyleCnt="4" custScaleX="226792" custScaleY="5551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E5E45FF-2D11-4AF7-9EAC-31C1875C680A}" type="pres">
      <dgm:prSet presAssocID="{A639227C-0A2B-4F0E-88D7-E7AB8E1FE1EA}" presName="level3hierChild" presStyleCnt="0"/>
      <dgm:spPr/>
    </dgm:pt>
    <dgm:pt modelId="{741ED3DA-FBBC-4E75-8B98-A074FAFAAE5E}" type="pres">
      <dgm:prSet presAssocID="{7A0698F3-5DC7-4BE8-859F-B2AD964AF9A0}" presName="conn2-1" presStyleLbl="parChTrans1D2" presStyleIdx="3" presStyleCnt="4"/>
      <dgm:spPr/>
      <dgm:t>
        <a:bodyPr/>
        <a:lstStyle/>
        <a:p>
          <a:endParaRPr lang="en-US"/>
        </a:p>
      </dgm:t>
    </dgm:pt>
    <dgm:pt modelId="{937C1FE8-9E32-485E-BA38-D347F39CA964}" type="pres">
      <dgm:prSet presAssocID="{7A0698F3-5DC7-4BE8-859F-B2AD964AF9A0}" presName="connTx" presStyleLbl="parChTrans1D2" presStyleIdx="3" presStyleCnt="4"/>
      <dgm:spPr/>
      <dgm:t>
        <a:bodyPr/>
        <a:lstStyle/>
        <a:p>
          <a:endParaRPr lang="en-US"/>
        </a:p>
      </dgm:t>
    </dgm:pt>
    <dgm:pt modelId="{B2B06AF0-D6F1-4F89-B2E0-3B3B00FA738F}" type="pres">
      <dgm:prSet presAssocID="{CBA5647B-DFE3-4DB4-9901-C8AD2AC798A8}" presName="root2" presStyleCnt="0"/>
      <dgm:spPr/>
    </dgm:pt>
    <dgm:pt modelId="{33D82B9D-62C5-40F7-B2AA-059094305309}" type="pres">
      <dgm:prSet presAssocID="{CBA5647B-DFE3-4DB4-9901-C8AD2AC798A8}" presName="LevelTwoTextNode" presStyleLbl="node2" presStyleIdx="3" presStyleCnt="4" custScaleX="226792" custScaleY="5551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BE96856-0F56-46F7-8448-39AC704EA2A4}" type="pres">
      <dgm:prSet presAssocID="{CBA5647B-DFE3-4DB4-9901-C8AD2AC798A8}" presName="level3hierChild" presStyleCnt="0"/>
      <dgm:spPr/>
    </dgm:pt>
  </dgm:ptLst>
  <dgm:cxnLst>
    <dgm:cxn modelId="{13BC4C25-413D-4FDA-9FFF-938C2AE420D5}" type="presOf" srcId="{7A0698F3-5DC7-4BE8-859F-B2AD964AF9A0}" destId="{741ED3DA-FBBC-4E75-8B98-A074FAFAAE5E}" srcOrd="0" destOrd="0" presId="urn:microsoft.com/office/officeart/2008/layout/HorizontalMultiLevelHierarchy"/>
    <dgm:cxn modelId="{2535CC04-0AFD-42D4-9CCD-94CF2C2DB23C}" srcId="{036EAAAB-2FA8-4387-A9CC-47497117D1DF}" destId="{01A73021-3914-4679-889F-FE3BD1FECD47}" srcOrd="0" destOrd="0" parTransId="{26A6BA1E-9CF3-4F95-8DCE-E80F7FB0735E}" sibTransId="{14735ABA-2AE7-4CF1-AEB9-C6A6FF3FD38C}"/>
    <dgm:cxn modelId="{2131786C-557F-4089-9696-CC192C58A6C7}" type="presOf" srcId="{036EAAAB-2FA8-4387-A9CC-47497117D1DF}" destId="{2583D40E-60E7-4F86-AA47-6007A6480D31}" srcOrd="0" destOrd="0" presId="urn:microsoft.com/office/officeart/2008/layout/HorizontalMultiLevelHierarchy"/>
    <dgm:cxn modelId="{F507CAF5-C721-4DA7-86D4-ABFB4A62278F}" type="presOf" srcId="{CBA5647B-DFE3-4DB4-9901-C8AD2AC798A8}" destId="{33D82B9D-62C5-40F7-B2AA-059094305309}" srcOrd="0" destOrd="0" presId="urn:microsoft.com/office/officeart/2008/layout/HorizontalMultiLevelHierarchy"/>
    <dgm:cxn modelId="{087C2A49-0253-4700-8F52-3BB6F1D6ECC1}" type="presOf" srcId="{370C8677-1975-42CC-9BC1-313896A6ADAC}" destId="{4F7F4144-FFDB-4BD7-9C62-BECE7759F269}" srcOrd="0" destOrd="0" presId="urn:microsoft.com/office/officeart/2008/layout/HorizontalMultiLevelHierarchy"/>
    <dgm:cxn modelId="{32E560C5-09D3-4DEF-BE73-FCCC744C8128}" srcId="{01A73021-3914-4679-889F-FE3BD1FECD47}" destId="{A639227C-0A2B-4F0E-88D7-E7AB8E1FE1EA}" srcOrd="2" destOrd="0" parTransId="{370C8677-1975-42CC-9BC1-313896A6ADAC}" sibTransId="{3F363067-745C-4ABE-9873-18954E57DCE6}"/>
    <dgm:cxn modelId="{3A5B26E8-6511-4948-B0BA-43B8A5EE14E7}" type="presOf" srcId="{852DB064-3A1E-460A-B672-26A6D411EE70}" destId="{60A0C192-93E6-4F4A-B7D4-7AB7CE11DA49}" srcOrd="1" destOrd="0" presId="urn:microsoft.com/office/officeart/2008/layout/HorizontalMultiLevelHierarchy"/>
    <dgm:cxn modelId="{786BB8B8-F41E-47C4-9764-71FE3EB9A5CC}" srcId="{01A73021-3914-4679-889F-FE3BD1FECD47}" destId="{DA0B14A2-33B4-42EF-8795-1301CCBDB2CD}" srcOrd="0" destOrd="0" parTransId="{E29DD42B-AF9A-417A-B284-8C708D5BFC9E}" sibTransId="{8BF267CF-D16A-4EDA-B7C0-389A3E7F8995}"/>
    <dgm:cxn modelId="{6681307C-1DE3-4171-8AAD-7747D90685A9}" type="presOf" srcId="{E29DD42B-AF9A-417A-B284-8C708D5BFC9E}" destId="{D124BE87-995D-4EC2-BD94-87E6D5E05298}" srcOrd="1" destOrd="0" presId="urn:microsoft.com/office/officeart/2008/layout/HorizontalMultiLevelHierarchy"/>
    <dgm:cxn modelId="{AEC24332-C0E0-4769-8A10-8B7C2C3C316D}" type="presOf" srcId="{370C8677-1975-42CC-9BC1-313896A6ADAC}" destId="{EFB7E565-D1D0-4A21-AC8E-ADFDA97EAFDC}" srcOrd="1" destOrd="0" presId="urn:microsoft.com/office/officeart/2008/layout/HorizontalMultiLevelHierarchy"/>
    <dgm:cxn modelId="{FFE9E15A-AE34-4E72-8F01-9F5DF7D13B63}" type="presOf" srcId="{A639227C-0A2B-4F0E-88D7-E7AB8E1FE1EA}" destId="{88D07369-390E-4142-ADEA-DE8C28C650FF}" srcOrd="0" destOrd="0" presId="urn:microsoft.com/office/officeart/2008/layout/HorizontalMultiLevelHierarchy"/>
    <dgm:cxn modelId="{5CC56F03-9DA2-45CB-A24A-15F05914938E}" srcId="{01A73021-3914-4679-889F-FE3BD1FECD47}" destId="{CBA5647B-DFE3-4DB4-9901-C8AD2AC798A8}" srcOrd="3" destOrd="0" parTransId="{7A0698F3-5DC7-4BE8-859F-B2AD964AF9A0}" sibTransId="{869C5352-D112-409E-94B1-A8AC48D218F2}"/>
    <dgm:cxn modelId="{12FB5A44-D955-4AFA-B975-B1DC84751773}" type="presOf" srcId="{FD9066A2-B511-4A28-9DF5-9B46F276D899}" destId="{9F5C6902-E9ED-4958-B2B1-A68583C8823A}" srcOrd="0" destOrd="0" presId="urn:microsoft.com/office/officeart/2008/layout/HorizontalMultiLevelHierarchy"/>
    <dgm:cxn modelId="{0594E5C4-99A9-40D6-930D-30288F68C07A}" srcId="{01A73021-3914-4679-889F-FE3BD1FECD47}" destId="{FD9066A2-B511-4A28-9DF5-9B46F276D899}" srcOrd="1" destOrd="0" parTransId="{852DB064-3A1E-460A-B672-26A6D411EE70}" sibTransId="{E35F95C2-62B1-496E-A668-13B02BB8495A}"/>
    <dgm:cxn modelId="{D7F1AC82-5E92-4FF3-9ED8-1987FD375AAD}" type="presOf" srcId="{01A73021-3914-4679-889F-FE3BD1FECD47}" destId="{745A81BF-2A84-4E39-9B77-0E5BDF396D17}" srcOrd="0" destOrd="0" presId="urn:microsoft.com/office/officeart/2008/layout/HorizontalMultiLevelHierarchy"/>
    <dgm:cxn modelId="{6D4808D1-505B-477B-9842-5EA2DF536FD3}" type="presOf" srcId="{852DB064-3A1E-460A-B672-26A6D411EE70}" destId="{FB0E7DBD-17E6-4FC4-8208-20470BE25E92}" srcOrd="0" destOrd="0" presId="urn:microsoft.com/office/officeart/2008/layout/HorizontalMultiLevelHierarchy"/>
    <dgm:cxn modelId="{69491F13-D9EF-4BE9-B358-D24A82AEEE24}" type="presOf" srcId="{DA0B14A2-33B4-42EF-8795-1301CCBDB2CD}" destId="{11135D42-5553-4FD8-9B3B-5C014A9EB2E2}" srcOrd="0" destOrd="0" presId="urn:microsoft.com/office/officeart/2008/layout/HorizontalMultiLevelHierarchy"/>
    <dgm:cxn modelId="{4007DB36-DD96-461D-A2B6-709ACCD89F83}" type="presOf" srcId="{7A0698F3-5DC7-4BE8-859F-B2AD964AF9A0}" destId="{937C1FE8-9E32-485E-BA38-D347F39CA964}" srcOrd="1" destOrd="0" presId="urn:microsoft.com/office/officeart/2008/layout/HorizontalMultiLevelHierarchy"/>
    <dgm:cxn modelId="{E61BA283-3485-4D46-B518-F2B19952291B}" type="presOf" srcId="{E29DD42B-AF9A-417A-B284-8C708D5BFC9E}" destId="{AF69C3D8-77C0-4345-BA4C-ACA6793492AD}" srcOrd="0" destOrd="0" presId="urn:microsoft.com/office/officeart/2008/layout/HorizontalMultiLevelHierarchy"/>
    <dgm:cxn modelId="{A2DF015A-4476-4B82-9EC1-B3A0CD21F9B7}" type="presParOf" srcId="{2583D40E-60E7-4F86-AA47-6007A6480D31}" destId="{F88B1A77-6CFE-4E98-9637-804FB7E91F2C}" srcOrd="0" destOrd="0" presId="urn:microsoft.com/office/officeart/2008/layout/HorizontalMultiLevelHierarchy"/>
    <dgm:cxn modelId="{A6E6A402-14BC-4E25-8068-3D5B7CF0079F}" type="presParOf" srcId="{F88B1A77-6CFE-4E98-9637-804FB7E91F2C}" destId="{745A81BF-2A84-4E39-9B77-0E5BDF396D17}" srcOrd="0" destOrd="0" presId="urn:microsoft.com/office/officeart/2008/layout/HorizontalMultiLevelHierarchy"/>
    <dgm:cxn modelId="{82D8F133-9D67-4ABC-BB7B-2C0C45DBF0DB}" type="presParOf" srcId="{F88B1A77-6CFE-4E98-9637-804FB7E91F2C}" destId="{9BEDA14D-1048-4125-999D-92744CFFBA9C}" srcOrd="1" destOrd="0" presId="urn:microsoft.com/office/officeart/2008/layout/HorizontalMultiLevelHierarchy"/>
    <dgm:cxn modelId="{FFFE8EAB-3BE0-47AB-9B46-47F418D515C4}" type="presParOf" srcId="{9BEDA14D-1048-4125-999D-92744CFFBA9C}" destId="{AF69C3D8-77C0-4345-BA4C-ACA6793492AD}" srcOrd="0" destOrd="0" presId="urn:microsoft.com/office/officeart/2008/layout/HorizontalMultiLevelHierarchy"/>
    <dgm:cxn modelId="{7CE6134F-7C4E-49E2-9939-1D6C9A2E0EE1}" type="presParOf" srcId="{AF69C3D8-77C0-4345-BA4C-ACA6793492AD}" destId="{D124BE87-995D-4EC2-BD94-87E6D5E05298}" srcOrd="0" destOrd="0" presId="urn:microsoft.com/office/officeart/2008/layout/HorizontalMultiLevelHierarchy"/>
    <dgm:cxn modelId="{45F76926-5A20-4868-9CB7-08E2570263EF}" type="presParOf" srcId="{9BEDA14D-1048-4125-999D-92744CFFBA9C}" destId="{2A2592CB-01AD-4953-AB52-4D7F7685E923}" srcOrd="1" destOrd="0" presId="urn:microsoft.com/office/officeart/2008/layout/HorizontalMultiLevelHierarchy"/>
    <dgm:cxn modelId="{D930F652-B794-480C-A56D-E0C392684C86}" type="presParOf" srcId="{2A2592CB-01AD-4953-AB52-4D7F7685E923}" destId="{11135D42-5553-4FD8-9B3B-5C014A9EB2E2}" srcOrd="0" destOrd="0" presId="urn:microsoft.com/office/officeart/2008/layout/HorizontalMultiLevelHierarchy"/>
    <dgm:cxn modelId="{6FF01740-3E1F-4C85-9F14-11EC978DBBDC}" type="presParOf" srcId="{2A2592CB-01AD-4953-AB52-4D7F7685E923}" destId="{8D2DA6DE-C94D-4CE0-AE7E-2A301456E244}" srcOrd="1" destOrd="0" presId="urn:microsoft.com/office/officeart/2008/layout/HorizontalMultiLevelHierarchy"/>
    <dgm:cxn modelId="{A81A44BA-1C80-42F9-9958-F7834068C2C7}" type="presParOf" srcId="{9BEDA14D-1048-4125-999D-92744CFFBA9C}" destId="{FB0E7DBD-17E6-4FC4-8208-20470BE25E92}" srcOrd="2" destOrd="0" presId="urn:microsoft.com/office/officeart/2008/layout/HorizontalMultiLevelHierarchy"/>
    <dgm:cxn modelId="{A60BF462-40F8-435E-87D9-EECD542E4F02}" type="presParOf" srcId="{FB0E7DBD-17E6-4FC4-8208-20470BE25E92}" destId="{60A0C192-93E6-4F4A-B7D4-7AB7CE11DA49}" srcOrd="0" destOrd="0" presId="urn:microsoft.com/office/officeart/2008/layout/HorizontalMultiLevelHierarchy"/>
    <dgm:cxn modelId="{9CFB8A60-8859-434B-9F22-129ABB59A269}" type="presParOf" srcId="{9BEDA14D-1048-4125-999D-92744CFFBA9C}" destId="{FE0BA9CC-14FC-40CC-9AA1-4C9A147913E3}" srcOrd="3" destOrd="0" presId="urn:microsoft.com/office/officeart/2008/layout/HorizontalMultiLevelHierarchy"/>
    <dgm:cxn modelId="{A18A6109-A150-488D-AA2B-FEDADD2FA29D}" type="presParOf" srcId="{FE0BA9CC-14FC-40CC-9AA1-4C9A147913E3}" destId="{9F5C6902-E9ED-4958-B2B1-A68583C8823A}" srcOrd="0" destOrd="0" presId="urn:microsoft.com/office/officeart/2008/layout/HorizontalMultiLevelHierarchy"/>
    <dgm:cxn modelId="{06872CDD-0DE4-4774-9CF9-DFB35E0CAF75}" type="presParOf" srcId="{FE0BA9CC-14FC-40CC-9AA1-4C9A147913E3}" destId="{23C481F4-933D-426B-9DEF-43D3EAA4641A}" srcOrd="1" destOrd="0" presId="urn:microsoft.com/office/officeart/2008/layout/HorizontalMultiLevelHierarchy"/>
    <dgm:cxn modelId="{FCCC4ED6-BA31-4FB1-A408-35858016E67A}" type="presParOf" srcId="{9BEDA14D-1048-4125-999D-92744CFFBA9C}" destId="{4F7F4144-FFDB-4BD7-9C62-BECE7759F269}" srcOrd="4" destOrd="0" presId="urn:microsoft.com/office/officeart/2008/layout/HorizontalMultiLevelHierarchy"/>
    <dgm:cxn modelId="{27790794-2FF2-4006-BBEF-249523B5392D}" type="presParOf" srcId="{4F7F4144-FFDB-4BD7-9C62-BECE7759F269}" destId="{EFB7E565-D1D0-4A21-AC8E-ADFDA97EAFDC}" srcOrd="0" destOrd="0" presId="urn:microsoft.com/office/officeart/2008/layout/HorizontalMultiLevelHierarchy"/>
    <dgm:cxn modelId="{85F8E7FB-4AEA-42BB-B7FF-B38869E089C3}" type="presParOf" srcId="{9BEDA14D-1048-4125-999D-92744CFFBA9C}" destId="{A829949E-94E1-4FBC-A262-659C5EFFFEAC}" srcOrd="5" destOrd="0" presId="urn:microsoft.com/office/officeart/2008/layout/HorizontalMultiLevelHierarchy"/>
    <dgm:cxn modelId="{5DF5B831-27E4-450A-8E1A-6353F034D830}" type="presParOf" srcId="{A829949E-94E1-4FBC-A262-659C5EFFFEAC}" destId="{88D07369-390E-4142-ADEA-DE8C28C650FF}" srcOrd="0" destOrd="0" presId="urn:microsoft.com/office/officeart/2008/layout/HorizontalMultiLevelHierarchy"/>
    <dgm:cxn modelId="{117B569D-4061-482E-A45F-FC03A890B058}" type="presParOf" srcId="{A829949E-94E1-4FBC-A262-659C5EFFFEAC}" destId="{FE5E45FF-2D11-4AF7-9EAC-31C1875C680A}" srcOrd="1" destOrd="0" presId="urn:microsoft.com/office/officeart/2008/layout/HorizontalMultiLevelHierarchy"/>
    <dgm:cxn modelId="{AF18A25C-7DFD-4B2E-9FF0-8384F9BA9873}" type="presParOf" srcId="{9BEDA14D-1048-4125-999D-92744CFFBA9C}" destId="{741ED3DA-FBBC-4E75-8B98-A074FAFAAE5E}" srcOrd="6" destOrd="0" presId="urn:microsoft.com/office/officeart/2008/layout/HorizontalMultiLevelHierarchy"/>
    <dgm:cxn modelId="{174D0898-FA74-4C12-8AED-27C0077284A7}" type="presParOf" srcId="{741ED3DA-FBBC-4E75-8B98-A074FAFAAE5E}" destId="{937C1FE8-9E32-485E-BA38-D347F39CA964}" srcOrd="0" destOrd="0" presId="urn:microsoft.com/office/officeart/2008/layout/HorizontalMultiLevelHierarchy"/>
    <dgm:cxn modelId="{919703FA-C78E-4659-B883-84691FD08AAC}" type="presParOf" srcId="{9BEDA14D-1048-4125-999D-92744CFFBA9C}" destId="{B2B06AF0-D6F1-4F89-B2E0-3B3B00FA738F}" srcOrd="7" destOrd="0" presId="urn:microsoft.com/office/officeart/2008/layout/HorizontalMultiLevelHierarchy"/>
    <dgm:cxn modelId="{55CE2690-9AE7-479E-B1A3-98472F18FB4A}" type="presParOf" srcId="{B2B06AF0-D6F1-4F89-B2E0-3B3B00FA738F}" destId="{33D82B9D-62C5-40F7-B2AA-059094305309}" srcOrd="0" destOrd="0" presId="urn:microsoft.com/office/officeart/2008/layout/HorizontalMultiLevelHierarchy"/>
    <dgm:cxn modelId="{57D2E9F2-C75E-4ACD-9A59-BAEA05FD4FB0}" type="presParOf" srcId="{B2B06AF0-D6F1-4F89-B2E0-3B3B00FA738F}" destId="{EBE96856-0F56-46F7-8448-39AC704EA2A4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1ED3DA-FBBC-4E75-8B98-A074FAFAAE5E}">
      <dsp:nvSpPr>
        <dsp:cNvPr id="0" name=""/>
        <dsp:cNvSpPr/>
      </dsp:nvSpPr>
      <dsp:spPr>
        <a:xfrm>
          <a:off x="1402347" y="1764196"/>
          <a:ext cx="725990" cy="8096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62995" y="0"/>
              </a:lnTo>
              <a:lnTo>
                <a:pt x="362995" y="809632"/>
              </a:lnTo>
              <a:lnTo>
                <a:pt x="725990" y="809632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1738155" y="2141825"/>
        <a:ext cx="54372" cy="54372"/>
      </dsp:txXfrm>
    </dsp:sp>
    <dsp:sp modelId="{4F7F4144-FFDB-4BD7-9C62-BECE7759F269}">
      <dsp:nvSpPr>
        <dsp:cNvPr id="0" name=""/>
        <dsp:cNvSpPr/>
      </dsp:nvSpPr>
      <dsp:spPr>
        <a:xfrm>
          <a:off x="1402347" y="1764196"/>
          <a:ext cx="725990" cy="2698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62995" y="0"/>
              </a:lnTo>
              <a:lnTo>
                <a:pt x="362995" y="269877"/>
              </a:lnTo>
              <a:lnTo>
                <a:pt x="725990" y="269877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1745979" y="1879771"/>
        <a:ext cx="38726" cy="38726"/>
      </dsp:txXfrm>
    </dsp:sp>
    <dsp:sp modelId="{FB0E7DBD-17E6-4FC4-8208-20470BE25E92}">
      <dsp:nvSpPr>
        <dsp:cNvPr id="0" name=""/>
        <dsp:cNvSpPr/>
      </dsp:nvSpPr>
      <dsp:spPr>
        <a:xfrm>
          <a:off x="1402347" y="1494318"/>
          <a:ext cx="725990" cy="269877"/>
        </a:xfrm>
        <a:custGeom>
          <a:avLst/>
          <a:gdLst/>
          <a:ahLst/>
          <a:cxnLst/>
          <a:rect l="0" t="0" r="0" b="0"/>
          <a:pathLst>
            <a:path>
              <a:moveTo>
                <a:pt x="0" y="269877"/>
              </a:moveTo>
              <a:lnTo>
                <a:pt x="362995" y="269877"/>
              </a:lnTo>
              <a:lnTo>
                <a:pt x="362995" y="0"/>
              </a:lnTo>
              <a:lnTo>
                <a:pt x="725990" y="0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1745979" y="1609894"/>
        <a:ext cx="38726" cy="38726"/>
      </dsp:txXfrm>
    </dsp:sp>
    <dsp:sp modelId="{AF69C3D8-77C0-4345-BA4C-ACA6793492AD}">
      <dsp:nvSpPr>
        <dsp:cNvPr id="0" name=""/>
        <dsp:cNvSpPr/>
      </dsp:nvSpPr>
      <dsp:spPr>
        <a:xfrm>
          <a:off x="1402347" y="954563"/>
          <a:ext cx="725990" cy="809632"/>
        </a:xfrm>
        <a:custGeom>
          <a:avLst/>
          <a:gdLst/>
          <a:ahLst/>
          <a:cxnLst/>
          <a:rect l="0" t="0" r="0" b="0"/>
          <a:pathLst>
            <a:path>
              <a:moveTo>
                <a:pt x="0" y="809632"/>
              </a:moveTo>
              <a:lnTo>
                <a:pt x="362995" y="809632"/>
              </a:lnTo>
              <a:lnTo>
                <a:pt x="362995" y="0"/>
              </a:lnTo>
              <a:lnTo>
                <a:pt x="725990" y="0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1738155" y="1332193"/>
        <a:ext cx="54372" cy="54372"/>
      </dsp:txXfrm>
    </dsp:sp>
    <dsp:sp modelId="{745A81BF-2A84-4E39-9B77-0E5BDF396D17}">
      <dsp:nvSpPr>
        <dsp:cNvPr id="0" name=""/>
        <dsp:cNvSpPr/>
      </dsp:nvSpPr>
      <dsp:spPr>
        <a:xfrm>
          <a:off x="4888" y="1190546"/>
          <a:ext cx="1647617" cy="114729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PERKEMBANGAN PANTOMIM</a:t>
          </a:r>
          <a:endParaRPr lang="en-US" sz="1600" b="1" kern="1200" dirty="0"/>
        </a:p>
      </dsp:txBody>
      <dsp:txXfrm>
        <a:off x="4888" y="1190546"/>
        <a:ext cx="1647617" cy="1147299"/>
      </dsp:txXfrm>
    </dsp:sp>
    <dsp:sp modelId="{11135D42-5553-4FD8-9B3B-5C014A9EB2E2}">
      <dsp:nvSpPr>
        <dsp:cNvPr id="0" name=""/>
        <dsp:cNvSpPr/>
      </dsp:nvSpPr>
      <dsp:spPr>
        <a:xfrm>
          <a:off x="2128337" y="768485"/>
          <a:ext cx="4986915" cy="37215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Sejarah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pantomim</a:t>
          </a:r>
          <a:endParaRPr lang="en-US" sz="1800" kern="1200" dirty="0" smtClean="0"/>
        </a:p>
      </dsp:txBody>
      <dsp:txXfrm>
        <a:off x="2128337" y="768485"/>
        <a:ext cx="4986915" cy="372156"/>
      </dsp:txXfrm>
    </dsp:sp>
    <dsp:sp modelId="{9F5C6902-E9ED-4958-B2B1-A68583C8823A}">
      <dsp:nvSpPr>
        <dsp:cNvPr id="0" name=""/>
        <dsp:cNvSpPr/>
      </dsp:nvSpPr>
      <dsp:spPr>
        <a:xfrm>
          <a:off x="2128337" y="1308240"/>
          <a:ext cx="4986915" cy="37215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Pengertian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menurut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para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tokoh</a:t>
          </a:r>
          <a:endParaRPr lang="en-US" sz="1800" kern="1200" dirty="0"/>
        </a:p>
      </dsp:txBody>
      <dsp:txXfrm>
        <a:off x="2128337" y="1308240"/>
        <a:ext cx="4986915" cy="372156"/>
      </dsp:txXfrm>
    </dsp:sp>
    <dsp:sp modelId="{88D07369-390E-4142-ADEA-DE8C28C650FF}">
      <dsp:nvSpPr>
        <dsp:cNvPr id="0" name=""/>
        <dsp:cNvSpPr/>
      </dsp:nvSpPr>
      <dsp:spPr>
        <a:xfrm>
          <a:off x="2128337" y="1847995"/>
          <a:ext cx="4986915" cy="37215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Perkembangan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pantomim</a:t>
          </a:r>
          <a:endParaRPr lang="en-US" sz="1800" kern="1200" dirty="0"/>
        </a:p>
      </dsp:txBody>
      <dsp:txXfrm>
        <a:off x="2128337" y="1847995"/>
        <a:ext cx="4986915" cy="372156"/>
      </dsp:txXfrm>
    </dsp:sp>
    <dsp:sp modelId="{33D82B9D-62C5-40F7-B2AA-059094305309}">
      <dsp:nvSpPr>
        <dsp:cNvPr id="0" name=""/>
        <dsp:cNvSpPr/>
      </dsp:nvSpPr>
      <dsp:spPr>
        <a:xfrm>
          <a:off x="2128337" y="2387750"/>
          <a:ext cx="4986915" cy="37215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Keaktoran</a:t>
          </a:r>
          <a:r>
            <a:rPr lang="en-US" sz="1800" kern="1200" dirty="0" smtClean="0"/>
            <a:t> </a:t>
          </a:r>
          <a:r>
            <a:rPr lang="en-US" sz="1800" kern="1200" dirty="0" err="1" smtClean="0"/>
            <a:t>pantomimer</a:t>
          </a:r>
          <a:endParaRPr lang="en-US" sz="1800" kern="1200" dirty="0"/>
        </a:p>
      </dsp:txBody>
      <dsp:txXfrm>
        <a:off x="2128337" y="2387750"/>
        <a:ext cx="4986915" cy="37215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EA073-2DA7-4015-8DAD-D688945205C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25-Sep-17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74A69-D230-493F-8010-30760A43FCA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85624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EA073-2DA7-4015-8DAD-D688945205C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25-Sep-17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74A69-D230-493F-8010-30760A43FCA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02691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46"/>
            <a:ext cx="1971675" cy="435887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5" y="273846"/>
            <a:ext cx="5800725" cy="435887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EA073-2DA7-4015-8DAD-D688945205C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25-Sep-17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74A69-D230-493F-8010-30760A43FCA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61360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331673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EA073-2DA7-4015-8DAD-D688945205C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25-Sep-17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74A69-D230-493F-8010-30760A43FCA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33734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7"/>
            <a:ext cx="7886700" cy="213955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EA073-2DA7-4015-8DAD-D688945205C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25-Sep-17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74A69-D230-493F-8010-30760A43FCA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58300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EA073-2DA7-4015-8DAD-D688945205C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25-Sep-17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74A69-D230-493F-8010-30760A43FCA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32097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7"/>
            <a:ext cx="7886700" cy="99417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5" y="1260872"/>
            <a:ext cx="3887391" cy="61793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5" y="1878806"/>
            <a:ext cx="3887391" cy="27634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EA073-2DA7-4015-8DAD-D688945205C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25-Sep-17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74A69-D230-493F-8010-30760A43FCA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68471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EA073-2DA7-4015-8DAD-D688945205C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25-Sep-17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74A69-D230-493F-8010-30760A43FCA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02820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EA073-2DA7-4015-8DAD-D688945205C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25-Sep-17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74A69-D230-493F-8010-30760A43FCA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94540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72"/>
            <a:ext cx="4629150" cy="36552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EA073-2DA7-4015-8DAD-D688945205C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25-Sep-17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74A69-D230-493F-8010-30760A43FCA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42940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740572"/>
            <a:ext cx="4629150" cy="36552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EA073-2DA7-4015-8DAD-D688945205C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25-Sep-17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74A69-D230-493F-8010-30760A43FCA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61325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6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4EA073-2DA7-4015-8DAD-D688945205C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25-Sep-17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D74A69-D230-493F-8010-30760A43FCA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2" descr="E:\ELISA\ERLANGGA LISA\2017\TEMPLATE PPT\SMP SENI BUDAYA VII\SMP SENI BUDAYA VII banner.p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44988"/>
            <a:ext cx="9144000" cy="79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13129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Fadly Fang\Downloads\gambar 13A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144"/>
          <a:stretch/>
        </p:blipFill>
        <p:spPr bwMode="auto">
          <a:xfrm>
            <a:off x="5508104" y="-20538"/>
            <a:ext cx="3672408" cy="4951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2123728" y="1099731"/>
            <a:ext cx="909651" cy="921426"/>
            <a:chOff x="4340143" y="1954100"/>
            <a:chExt cx="1428751" cy="1447246"/>
          </a:xfrm>
        </p:grpSpPr>
        <p:pic>
          <p:nvPicPr>
            <p:cNvPr id="6" name="Picture 2" descr="E:\ELISA\ERLANGGA LISA\2017\TEMPLATE PPT\SMP Penjaskes Orkes (K13N)\untuk BAB penjas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40143" y="1954100"/>
              <a:ext cx="1428751" cy="144724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Rectangle 6"/>
            <p:cNvSpPr/>
            <p:nvPr/>
          </p:nvSpPr>
          <p:spPr>
            <a:xfrm>
              <a:off x="4505453" y="2200668"/>
              <a:ext cx="1068128" cy="10151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b="1" dirty="0" smtClean="0">
                  <a:solidFill>
                    <a:schemeClr val="bg1"/>
                  </a:solidFill>
                </a:rPr>
                <a:t>BAB </a:t>
              </a:r>
            </a:p>
            <a:p>
              <a:pPr algn="ctr"/>
              <a:r>
                <a:rPr lang="en-US" b="1" dirty="0" smtClean="0">
                  <a:solidFill>
                    <a:schemeClr val="bg1"/>
                  </a:solidFill>
                </a:rPr>
                <a:t>13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539552" y="2549905"/>
            <a:ext cx="4248472" cy="585597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214176" tIns="107087" rIns="214176" bIns="107087" rtlCol="0">
            <a:spAutoFit/>
          </a:bodyPr>
          <a:lstStyle/>
          <a:p>
            <a:pPr algn="ctr"/>
            <a:r>
              <a:rPr lang="en-US" sz="2400" b="1" dirty="0">
                <a:solidFill>
                  <a:srgbClr val="984807"/>
                </a:solidFill>
              </a:rPr>
              <a:t>PERKEMBANGAN PANTOMIM</a:t>
            </a:r>
            <a:endParaRPr lang="id-ID" sz="2400" b="1" dirty="0">
              <a:solidFill>
                <a:srgbClr val="984807"/>
              </a:solidFill>
            </a:endParaRPr>
          </a:p>
        </p:txBody>
      </p:sp>
      <p:pic>
        <p:nvPicPr>
          <p:cNvPr id="9" name="Picture 2" descr="E:\ELISA\ERLANGGA LISA\2017\TEMPLATE PPT\SMP SENI BUDAYA VII\SMP SENI BUDAYA VII banner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44988"/>
            <a:ext cx="9144000" cy="79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5652120" y="4443958"/>
            <a:ext cx="1277914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b="1" i="1" dirty="0" err="1" smtClean="0">
                <a:solidFill>
                  <a:schemeClr val="bg1"/>
                </a:solidFill>
              </a:rPr>
              <a:t>Sumber</a:t>
            </a:r>
            <a:r>
              <a:rPr lang="en-US" sz="800" i="1" dirty="0" smtClean="0">
                <a:solidFill>
                  <a:schemeClr val="bg1"/>
                </a:solidFill>
              </a:rPr>
              <a:t>: shutterstock.com</a:t>
            </a:r>
            <a:endParaRPr lang="en-US" sz="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6865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457713" y="195486"/>
            <a:ext cx="422857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TEKNIK TUBUH PANTOMIM</a:t>
            </a:r>
            <a:endParaRPr lang="en-US" sz="2800" dirty="0">
              <a:solidFill>
                <a:srgbClr val="C00000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-1" y="866494"/>
            <a:ext cx="8604449" cy="481120"/>
            <a:chOff x="0" y="1495675"/>
            <a:chExt cx="5715000" cy="481120"/>
          </a:xfrm>
        </p:grpSpPr>
        <p:sp>
          <p:nvSpPr>
            <p:cNvPr id="7" name="Snip Single Corner Rectangle 4"/>
            <p:cNvSpPr/>
            <p:nvPr/>
          </p:nvSpPr>
          <p:spPr>
            <a:xfrm>
              <a:off x="0" y="1504950"/>
              <a:ext cx="5715000" cy="471845"/>
            </a:xfrm>
            <a:custGeom>
              <a:avLst/>
              <a:gdLst>
                <a:gd name="connsiteX0" fmla="*/ 0 w 5715000"/>
                <a:gd name="connsiteY0" fmla="*/ 0 h 457200"/>
                <a:gd name="connsiteX1" fmla="*/ 5638798 w 5715000"/>
                <a:gd name="connsiteY1" fmla="*/ 0 h 457200"/>
                <a:gd name="connsiteX2" fmla="*/ 5715000 w 5715000"/>
                <a:gd name="connsiteY2" fmla="*/ 76202 h 457200"/>
                <a:gd name="connsiteX3" fmla="*/ 5715000 w 5715000"/>
                <a:gd name="connsiteY3" fmla="*/ 457200 h 457200"/>
                <a:gd name="connsiteX4" fmla="*/ 0 w 5715000"/>
                <a:gd name="connsiteY4" fmla="*/ 457200 h 457200"/>
                <a:gd name="connsiteX5" fmla="*/ 0 w 5715000"/>
                <a:gd name="connsiteY5" fmla="*/ 0 h 457200"/>
                <a:gd name="connsiteX0" fmla="*/ 0 w 5715000"/>
                <a:gd name="connsiteY0" fmla="*/ 0 h 457200"/>
                <a:gd name="connsiteX1" fmla="*/ 5319039 w 5715000"/>
                <a:gd name="connsiteY1" fmla="*/ 5609 h 457200"/>
                <a:gd name="connsiteX2" fmla="*/ 5715000 w 5715000"/>
                <a:gd name="connsiteY2" fmla="*/ 76202 h 457200"/>
                <a:gd name="connsiteX3" fmla="*/ 5715000 w 5715000"/>
                <a:gd name="connsiteY3" fmla="*/ 457200 h 457200"/>
                <a:gd name="connsiteX4" fmla="*/ 0 w 5715000"/>
                <a:gd name="connsiteY4" fmla="*/ 457200 h 457200"/>
                <a:gd name="connsiteX5" fmla="*/ 0 w 5715000"/>
                <a:gd name="connsiteY5" fmla="*/ 0 h 457200"/>
                <a:gd name="connsiteX0" fmla="*/ 0 w 5715000"/>
                <a:gd name="connsiteY0" fmla="*/ 0 h 457200"/>
                <a:gd name="connsiteX1" fmla="*/ 5319039 w 5715000"/>
                <a:gd name="connsiteY1" fmla="*/ 5609 h 457200"/>
                <a:gd name="connsiteX2" fmla="*/ 5715000 w 5715000"/>
                <a:gd name="connsiteY2" fmla="*/ 222058 h 457200"/>
                <a:gd name="connsiteX3" fmla="*/ 5715000 w 5715000"/>
                <a:gd name="connsiteY3" fmla="*/ 457200 h 457200"/>
                <a:gd name="connsiteX4" fmla="*/ 0 w 5715000"/>
                <a:gd name="connsiteY4" fmla="*/ 457200 h 457200"/>
                <a:gd name="connsiteX5" fmla="*/ 0 w 5715000"/>
                <a:gd name="connsiteY5" fmla="*/ 0 h 457200"/>
                <a:gd name="connsiteX0" fmla="*/ 0 w 5715000"/>
                <a:gd name="connsiteY0" fmla="*/ 0 h 457200"/>
                <a:gd name="connsiteX1" fmla="*/ 5467895 w 5715000"/>
                <a:gd name="connsiteY1" fmla="*/ 5609 h 457200"/>
                <a:gd name="connsiteX2" fmla="*/ 5715000 w 5715000"/>
                <a:gd name="connsiteY2" fmla="*/ 222058 h 457200"/>
                <a:gd name="connsiteX3" fmla="*/ 5715000 w 5715000"/>
                <a:gd name="connsiteY3" fmla="*/ 457200 h 457200"/>
                <a:gd name="connsiteX4" fmla="*/ 0 w 5715000"/>
                <a:gd name="connsiteY4" fmla="*/ 457200 h 457200"/>
                <a:gd name="connsiteX5" fmla="*/ 0 w 5715000"/>
                <a:gd name="connsiteY5" fmla="*/ 0 h 457200"/>
                <a:gd name="connsiteX0" fmla="*/ 0 w 5715000"/>
                <a:gd name="connsiteY0" fmla="*/ 0 h 457200"/>
                <a:gd name="connsiteX1" fmla="*/ 5467895 w 5715000"/>
                <a:gd name="connsiteY1" fmla="*/ 5609 h 457200"/>
                <a:gd name="connsiteX2" fmla="*/ 5704367 w 5715000"/>
                <a:gd name="connsiteY2" fmla="*/ 179528 h 457200"/>
                <a:gd name="connsiteX3" fmla="*/ 5715000 w 5715000"/>
                <a:gd name="connsiteY3" fmla="*/ 457200 h 457200"/>
                <a:gd name="connsiteX4" fmla="*/ 0 w 5715000"/>
                <a:gd name="connsiteY4" fmla="*/ 457200 h 457200"/>
                <a:gd name="connsiteX5" fmla="*/ 0 w 5715000"/>
                <a:gd name="connsiteY5" fmla="*/ 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715000" h="457200">
                  <a:moveTo>
                    <a:pt x="0" y="0"/>
                  </a:moveTo>
                  <a:lnTo>
                    <a:pt x="5467895" y="5609"/>
                  </a:lnTo>
                  <a:lnTo>
                    <a:pt x="5704367" y="179528"/>
                  </a:lnTo>
                  <a:lnTo>
                    <a:pt x="5715000" y="457200"/>
                  </a:lnTo>
                  <a:lnTo>
                    <a:pt x="0" y="4572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59595" y="1495675"/>
              <a:ext cx="199972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457200" indent="-457200">
                <a:buFont typeface="+mj-lt"/>
                <a:buAutoNum type="arabicPeriod"/>
              </a:pPr>
              <a:r>
                <a:rPr lang="en-US" sz="2400" b="1" dirty="0" err="1" smtClean="0">
                  <a:solidFill>
                    <a:schemeClr val="bg1"/>
                  </a:solidFill>
                </a:rPr>
                <a:t>Dasar</a:t>
              </a:r>
              <a:r>
                <a:rPr lang="en-US" sz="2400" b="1" dirty="0" smtClean="0">
                  <a:solidFill>
                    <a:schemeClr val="bg1"/>
                  </a:solidFill>
                </a:rPr>
                <a:t> </a:t>
              </a:r>
              <a:r>
                <a:rPr lang="en-US" sz="2400" b="1" dirty="0" err="1" smtClean="0">
                  <a:solidFill>
                    <a:schemeClr val="bg1"/>
                  </a:solidFill>
                </a:rPr>
                <a:t>Posisi</a:t>
              </a:r>
              <a:r>
                <a:rPr lang="en-US" sz="2400" b="1" dirty="0" smtClean="0">
                  <a:solidFill>
                    <a:schemeClr val="bg1"/>
                  </a:solidFill>
                </a:rPr>
                <a:t> </a:t>
              </a:r>
              <a:r>
                <a:rPr lang="en-US" sz="2400" b="1" dirty="0" err="1" smtClean="0">
                  <a:solidFill>
                    <a:schemeClr val="bg1"/>
                  </a:solidFill>
                </a:rPr>
                <a:t>Tubuh</a:t>
              </a:r>
              <a:endParaRPr lang="en-US" sz="2400" dirty="0">
                <a:solidFill>
                  <a:schemeClr val="bg1"/>
                </a:solidFill>
              </a:endParaRPr>
            </a:p>
          </p:txBody>
        </p:sp>
      </p:grpSp>
      <p:sp>
        <p:nvSpPr>
          <p:cNvPr id="9" name="Rectangle 8"/>
          <p:cNvSpPr/>
          <p:nvPr/>
        </p:nvSpPr>
        <p:spPr>
          <a:xfrm>
            <a:off x="1080359" y="2279434"/>
            <a:ext cx="349164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/>
              <a:t>Bersandar</a:t>
            </a:r>
            <a:r>
              <a:rPr lang="en-US" dirty="0"/>
              <a:t>: </a:t>
            </a:r>
            <a:r>
              <a:rPr lang="en-US" dirty="0" err="1"/>
              <a:t>Teknik</a:t>
            </a:r>
            <a:r>
              <a:rPr lang="en-US" dirty="0"/>
              <a:t> </a:t>
            </a:r>
            <a:r>
              <a:rPr lang="en-US" dirty="0" err="1"/>
              <a:t>bersandar</a:t>
            </a:r>
            <a:r>
              <a:rPr lang="en-US" dirty="0"/>
              <a:t> </a:t>
            </a:r>
            <a:r>
              <a:rPr lang="en-US" dirty="0" err="1"/>
              <a:t>ini</a:t>
            </a:r>
            <a:r>
              <a:rPr lang="en-US" dirty="0"/>
              <a:t> </a:t>
            </a:r>
            <a:r>
              <a:rPr lang="en-US" dirty="0" err="1"/>
              <a:t>meletakkan</a:t>
            </a:r>
            <a:r>
              <a:rPr lang="en-US" dirty="0"/>
              <a:t> </a:t>
            </a:r>
            <a:r>
              <a:rPr lang="en-US" dirty="0" err="1"/>
              <a:t>salah</a:t>
            </a:r>
            <a:r>
              <a:rPr lang="en-US" dirty="0"/>
              <a:t> </a:t>
            </a:r>
            <a:r>
              <a:rPr lang="en-US" dirty="0" err="1"/>
              <a:t>satu</a:t>
            </a:r>
            <a:r>
              <a:rPr lang="en-US" dirty="0"/>
              <a:t> kaki </a:t>
            </a:r>
            <a:r>
              <a:rPr lang="en-US" dirty="0" err="1" smtClean="0"/>
              <a:t>ke</a:t>
            </a:r>
            <a:r>
              <a:rPr lang="en-US" dirty="0" smtClean="0"/>
              <a:t> </a:t>
            </a:r>
            <a:r>
              <a:rPr lang="en-US" dirty="0" err="1" smtClean="0"/>
              <a:t>belakang</a:t>
            </a:r>
            <a:r>
              <a:rPr lang="en-US" dirty="0" smtClean="0"/>
              <a:t> </a:t>
            </a:r>
            <a:r>
              <a:rPr lang="en-US" dirty="0"/>
              <a:t>kaki yang lain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posisi</a:t>
            </a:r>
            <a:r>
              <a:rPr lang="en-US" dirty="0"/>
              <a:t> </a:t>
            </a:r>
            <a:r>
              <a:rPr lang="en-US" dirty="0" err="1"/>
              <a:t>doyong</a:t>
            </a:r>
            <a:r>
              <a:rPr lang="en-US" dirty="0"/>
              <a:t> 35%, </a:t>
            </a:r>
            <a:r>
              <a:rPr lang="en-US" dirty="0" err="1" smtClean="0"/>
              <a:t>sedangkan</a:t>
            </a:r>
            <a:r>
              <a:rPr lang="en-US" dirty="0" smtClean="0"/>
              <a:t> </a:t>
            </a:r>
            <a:r>
              <a:rPr lang="en-US" dirty="0" err="1" smtClean="0"/>
              <a:t>bentuk</a:t>
            </a:r>
            <a:r>
              <a:rPr lang="en-US" dirty="0" smtClean="0"/>
              <a:t> </a:t>
            </a:r>
            <a:r>
              <a:rPr lang="en-US" dirty="0" err="1"/>
              <a:t>tangan</a:t>
            </a:r>
            <a:r>
              <a:rPr lang="en-US" dirty="0"/>
              <a:t> </a:t>
            </a:r>
            <a:r>
              <a:rPr lang="en-US" dirty="0" err="1"/>
              <a:t>menyesuaikan</a:t>
            </a:r>
            <a:r>
              <a:rPr lang="en-US" dirty="0"/>
              <a:t>.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5220072" y="1564754"/>
            <a:ext cx="0" cy="2937287"/>
          </a:xfrm>
          <a:prstGeom prst="line">
            <a:avLst/>
          </a:prstGeom>
          <a:ln w="285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>
            <a:off x="6300192" y="1635646"/>
            <a:ext cx="2125231" cy="2808312"/>
            <a:chOff x="6300192" y="1635646"/>
            <a:chExt cx="2125231" cy="2808312"/>
          </a:xfrm>
        </p:grpSpPr>
        <p:pic>
          <p:nvPicPr>
            <p:cNvPr id="6146" name="Picture 2" descr="D:\erl\Mba Tyas\Seni Budaya 8\gambar\Gambar Pantomim\M. bersandar\DSC_0101 1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00192" y="1635646"/>
              <a:ext cx="1850470" cy="27649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Rectangle 11"/>
            <p:cNvSpPr/>
            <p:nvPr/>
          </p:nvSpPr>
          <p:spPr>
            <a:xfrm rot="16200000">
              <a:off x="7539908" y="3558443"/>
              <a:ext cx="1518007" cy="25302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900" b="1" dirty="0" err="1"/>
                <a:t>Sumber</a:t>
              </a:r>
              <a:r>
                <a:rPr lang="en-US" sz="900" b="1" dirty="0"/>
                <a:t>: </a:t>
              </a:r>
              <a:r>
                <a:rPr lang="en-US" sz="900" i="1" dirty="0" err="1"/>
                <a:t>dokumen</a:t>
              </a:r>
              <a:r>
                <a:rPr lang="en-US" sz="900" i="1" dirty="0"/>
                <a:t> </a:t>
              </a:r>
              <a:r>
                <a:rPr lang="en-US" sz="900" i="1" dirty="0" err="1"/>
                <a:t>pribadi</a:t>
              </a:r>
              <a:endParaRPr lang="en-US" sz="900" dirty="0"/>
            </a:p>
          </p:txBody>
        </p:sp>
      </p:grpSp>
    </p:spTree>
    <p:extLst>
      <p:ext uri="{BB962C8B-B14F-4D97-AF65-F5344CB8AC3E}">
        <p14:creationId xmlns:p14="http://schemas.microsoft.com/office/powerpoint/2010/main" val="3730690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25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75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457713" y="195486"/>
            <a:ext cx="422857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TEKNIK TUBUH PANTOMIM</a:t>
            </a:r>
            <a:endParaRPr lang="en-US" sz="2800" dirty="0">
              <a:solidFill>
                <a:srgbClr val="C00000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-1" y="866494"/>
            <a:ext cx="8604449" cy="481120"/>
            <a:chOff x="0" y="1495675"/>
            <a:chExt cx="5715000" cy="481120"/>
          </a:xfrm>
        </p:grpSpPr>
        <p:sp>
          <p:nvSpPr>
            <p:cNvPr id="4" name="Snip Single Corner Rectangle 4"/>
            <p:cNvSpPr/>
            <p:nvPr/>
          </p:nvSpPr>
          <p:spPr>
            <a:xfrm>
              <a:off x="0" y="1504950"/>
              <a:ext cx="5715000" cy="471845"/>
            </a:xfrm>
            <a:custGeom>
              <a:avLst/>
              <a:gdLst>
                <a:gd name="connsiteX0" fmla="*/ 0 w 5715000"/>
                <a:gd name="connsiteY0" fmla="*/ 0 h 457200"/>
                <a:gd name="connsiteX1" fmla="*/ 5638798 w 5715000"/>
                <a:gd name="connsiteY1" fmla="*/ 0 h 457200"/>
                <a:gd name="connsiteX2" fmla="*/ 5715000 w 5715000"/>
                <a:gd name="connsiteY2" fmla="*/ 76202 h 457200"/>
                <a:gd name="connsiteX3" fmla="*/ 5715000 w 5715000"/>
                <a:gd name="connsiteY3" fmla="*/ 457200 h 457200"/>
                <a:gd name="connsiteX4" fmla="*/ 0 w 5715000"/>
                <a:gd name="connsiteY4" fmla="*/ 457200 h 457200"/>
                <a:gd name="connsiteX5" fmla="*/ 0 w 5715000"/>
                <a:gd name="connsiteY5" fmla="*/ 0 h 457200"/>
                <a:gd name="connsiteX0" fmla="*/ 0 w 5715000"/>
                <a:gd name="connsiteY0" fmla="*/ 0 h 457200"/>
                <a:gd name="connsiteX1" fmla="*/ 5319039 w 5715000"/>
                <a:gd name="connsiteY1" fmla="*/ 5609 h 457200"/>
                <a:gd name="connsiteX2" fmla="*/ 5715000 w 5715000"/>
                <a:gd name="connsiteY2" fmla="*/ 76202 h 457200"/>
                <a:gd name="connsiteX3" fmla="*/ 5715000 w 5715000"/>
                <a:gd name="connsiteY3" fmla="*/ 457200 h 457200"/>
                <a:gd name="connsiteX4" fmla="*/ 0 w 5715000"/>
                <a:gd name="connsiteY4" fmla="*/ 457200 h 457200"/>
                <a:gd name="connsiteX5" fmla="*/ 0 w 5715000"/>
                <a:gd name="connsiteY5" fmla="*/ 0 h 457200"/>
                <a:gd name="connsiteX0" fmla="*/ 0 w 5715000"/>
                <a:gd name="connsiteY0" fmla="*/ 0 h 457200"/>
                <a:gd name="connsiteX1" fmla="*/ 5319039 w 5715000"/>
                <a:gd name="connsiteY1" fmla="*/ 5609 h 457200"/>
                <a:gd name="connsiteX2" fmla="*/ 5715000 w 5715000"/>
                <a:gd name="connsiteY2" fmla="*/ 222058 h 457200"/>
                <a:gd name="connsiteX3" fmla="*/ 5715000 w 5715000"/>
                <a:gd name="connsiteY3" fmla="*/ 457200 h 457200"/>
                <a:gd name="connsiteX4" fmla="*/ 0 w 5715000"/>
                <a:gd name="connsiteY4" fmla="*/ 457200 h 457200"/>
                <a:gd name="connsiteX5" fmla="*/ 0 w 5715000"/>
                <a:gd name="connsiteY5" fmla="*/ 0 h 457200"/>
                <a:gd name="connsiteX0" fmla="*/ 0 w 5715000"/>
                <a:gd name="connsiteY0" fmla="*/ 0 h 457200"/>
                <a:gd name="connsiteX1" fmla="*/ 5467895 w 5715000"/>
                <a:gd name="connsiteY1" fmla="*/ 5609 h 457200"/>
                <a:gd name="connsiteX2" fmla="*/ 5715000 w 5715000"/>
                <a:gd name="connsiteY2" fmla="*/ 222058 h 457200"/>
                <a:gd name="connsiteX3" fmla="*/ 5715000 w 5715000"/>
                <a:gd name="connsiteY3" fmla="*/ 457200 h 457200"/>
                <a:gd name="connsiteX4" fmla="*/ 0 w 5715000"/>
                <a:gd name="connsiteY4" fmla="*/ 457200 h 457200"/>
                <a:gd name="connsiteX5" fmla="*/ 0 w 5715000"/>
                <a:gd name="connsiteY5" fmla="*/ 0 h 457200"/>
                <a:gd name="connsiteX0" fmla="*/ 0 w 5715000"/>
                <a:gd name="connsiteY0" fmla="*/ 0 h 457200"/>
                <a:gd name="connsiteX1" fmla="*/ 5467895 w 5715000"/>
                <a:gd name="connsiteY1" fmla="*/ 5609 h 457200"/>
                <a:gd name="connsiteX2" fmla="*/ 5704367 w 5715000"/>
                <a:gd name="connsiteY2" fmla="*/ 179528 h 457200"/>
                <a:gd name="connsiteX3" fmla="*/ 5715000 w 5715000"/>
                <a:gd name="connsiteY3" fmla="*/ 457200 h 457200"/>
                <a:gd name="connsiteX4" fmla="*/ 0 w 5715000"/>
                <a:gd name="connsiteY4" fmla="*/ 457200 h 457200"/>
                <a:gd name="connsiteX5" fmla="*/ 0 w 5715000"/>
                <a:gd name="connsiteY5" fmla="*/ 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715000" h="457200">
                  <a:moveTo>
                    <a:pt x="0" y="0"/>
                  </a:moveTo>
                  <a:lnTo>
                    <a:pt x="5467895" y="5609"/>
                  </a:lnTo>
                  <a:lnTo>
                    <a:pt x="5704367" y="179528"/>
                  </a:lnTo>
                  <a:lnTo>
                    <a:pt x="5715000" y="457200"/>
                  </a:lnTo>
                  <a:lnTo>
                    <a:pt x="0" y="4572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59595" y="1495675"/>
              <a:ext cx="97803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457200" indent="-457200">
                <a:buFont typeface="+mj-lt"/>
                <a:buAutoNum type="arabicPeriod" startAt="2"/>
              </a:pPr>
              <a:r>
                <a:rPr lang="en-US" sz="2400" b="1" i="1" dirty="0" smtClean="0">
                  <a:solidFill>
                    <a:schemeClr val="bg1"/>
                  </a:solidFill>
                </a:rPr>
                <a:t>Freeze</a:t>
              </a:r>
              <a:endParaRPr lang="en-US" sz="2400" i="1" dirty="0">
                <a:solidFill>
                  <a:schemeClr val="bg1"/>
                </a:solidFill>
              </a:endParaRPr>
            </a:p>
          </p:txBody>
        </p:sp>
      </p:grpSp>
      <p:sp>
        <p:nvSpPr>
          <p:cNvPr id="6" name="Rectangle 5"/>
          <p:cNvSpPr/>
          <p:nvPr/>
        </p:nvSpPr>
        <p:spPr>
          <a:xfrm>
            <a:off x="557808" y="2427734"/>
            <a:ext cx="401419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i="1" dirty="0"/>
              <a:t>Freeze </a:t>
            </a:r>
            <a:r>
              <a:rPr lang="en-US" sz="2000" dirty="0" err="1"/>
              <a:t>adalah</a:t>
            </a:r>
            <a:r>
              <a:rPr lang="en-US" sz="2000" dirty="0"/>
              <a:t> </a:t>
            </a:r>
            <a:r>
              <a:rPr lang="en-US" sz="2000" dirty="0" err="1"/>
              <a:t>tubuh</a:t>
            </a:r>
            <a:r>
              <a:rPr lang="en-US" sz="2000" dirty="0"/>
              <a:t> yang </a:t>
            </a:r>
            <a:r>
              <a:rPr lang="en-US" sz="2000" dirty="0" err="1"/>
              <a:t>membeku</a:t>
            </a:r>
            <a:r>
              <a:rPr lang="en-US" sz="2000" dirty="0"/>
              <a:t> </a:t>
            </a:r>
            <a:r>
              <a:rPr lang="en-US" sz="2000" dirty="0" err="1"/>
              <a:t>atau</a:t>
            </a:r>
            <a:r>
              <a:rPr lang="en-US" sz="2000" dirty="0"/>
              <a:t> </a:t>
            </a:r>
            <a:r>
              <a:rPr lang="en-US" sz="2000" dirty="0" err="1"/>
              <a:t>mematung</a:t>
            </a:r>
            <a:r>
              <a:rPr lang="en-US" sz="2000" dirty="0"/>
              <a:t> di </a:t>
            </a:r>
            <a:r>
              <a:rPr lang="en-US" sz="2000" dirty="0" err="1"/>
              <a:t>mana</a:t>
            </a:r>
            <a:r>
              <a:rPr lang="en-US" sz="2000" dirty="0"/>
              <a:t> </a:t>
            </a:r>
            <a:r>
              <a:rPr lang="en-US" sz="2000" dirty="0" err="1" smtClean="0"/>
              <a:t>semua</a:t>
            </a:r>
            <a:r>
              <a:rPr lang="en-US" sz="2000" dirty="0" smtClean="0"/>
              <a:t> </a:t>
            </a:r>
            <a:r>
              <a:rPr lang="en-US" sz="2000" dirty="0" err="1" smtClean="0"/>
              <a:t>aktivitas</a:t>
            </a:r>
            <a:r>
              <a:rPr lang="en-US" sz="2000" dirty="0" smtClean="0"/>
              <a:t> </a:t>
            </a:r>
            <a:r>
              <a:rPr lang="en-US" sz="2000" dirty="0" err="1"/>
              <a:t>gerak</a:t>
            </a:r>
            <a:r>
              <a:rPr lang="en-US" sz="2000" dirty="0"/>
              <a:t> </a:t>
            </a:r>
            <a:r>
              <a:rPr lang="en-US" sz="2000" dirty="0" err="1"/>
              <a:t>tubuh</a:t>
            </a:r>
            <a:r>
              <a:rPr lang="en-US" sz="2000" dirty="0"/>
              <a:t> </a:t>
            </a:r>
            <a:r>
              <a:rPr lang="en-US" sz="2000" dirty="0" err="1"/>
              <a:t>berhenti</a:t>
            </a:r>
            <a:r>
              <a:rPr lang="en-US" sz="2000" dirty="0"/>
              <a:t>.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5148064" y="1564754"/>
            <a:ext cx="0" cy="2937287"/>
          </a:xfrm>
          <a:prstGeom prst="line">
            <a:avLst/>
          </a:prstGeom>
          <a:ln w="285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6"/>
          <p:cNvGrpSpPr/>
          <p:nvPr/>
        </p:nvGrpSpPr>
        <p:grpSpPr>
          <a:xfrm>
            <a:off x="5634119" y="1465342"/>
            <a:ext cx="2693008" cy="3192353"/>
            <a:chOff x="5634119" y="1465342"/>
            <a:chExt cx="2693008" cy="3192353"/>
          </a:xfrm>
        </p:grpSpPr>
        <p:pic>
          <p:nvPicPr>
            <p:cNvPr id="7170" name="Picture 2" descr="D:\erl\Mba Tyas\Seni Budaya 8\gambar\Gambar Pantomim\O. freeze individu\IMG20170610114240 1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34119" y="1465342"/>
              <a:ext cx="2394265" cy="319235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Rectangle 8"/>
            <p:cNvSpPr/>
            <p:nvPr/>
          </p:nvSpPr>
          <p:spPr>
            <a:xfrm rot="16200000">
              <a:off x="7441612" y="3728747"/>
              <a:ext cx="1518007" cy="25302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900" b="1" dirty="0" err="1"/>
                <a:t>Sumber</a:t>
              </a:r>
              <a:r>
                <a:rPr lang="en-US" sz="900" b="1" dirty="0"/>
                <a:t>: </a:t>
              </a:r>
              <a:r>
                <a:rPr lang="en-US" sz="900" i="1" dirty="0" err="1"/>
                <a:t>dokumen</a:t>
              </a:r>
              <a:r>
                <a:rPr lang="en-US" sz="900" i="1" dirty="0"/>
                <a:t> </a:t>
              </a:r>
              <a:r>
                <a:rPr lang="en-US" sz="900" i="1" dirty="0" err="1"/>
                <a:t>pribadi</a:t>
              </a:r>
              <a:endParaRPr lang="en-US" sz="900" dirty="0"/>
            </a:p>
          </p:txBody>
        </p:sp>
      </p:grpSp>
    </p:spTree>
    <p:extLst>
      <p:ext uri="{BB962C8B-B14F-4D97-AF65-F5344CB8AC3E}">
        <p14:creationId xmlns:p14="http://schemas.microsoft.com/office/powerpoint/2010/main" val="876934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25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457713" y="195486"/>
            <a:ext cx="422857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TEKNIK TUBUH PANTOMIM</a:t>
            </a:r>
            <a:endParaRPr lang="en-US" sz="2800" dirty="0">
              <a:solidFill>
                <a:srgbClr val="C00000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-1" y="866494"/>
            <a:ext cx="8604449" cy="481120"/>
            <a:chOff x="0" y="1495675"/>
            <a:chExt cx="5715000" cy="481120"/>
          </a:xfrm>
        </p:grpSpPr>
        <p:sp>
          <p:nvSpPr>
            <p:cNvPr id="5" name="Snip Single Corner Rectangle 4"/>
            <p:cNvSpPr/>
            <p:nvPr/>
          </p:nvSpPr>
          <p:spPr>
            <a:xfrm>
              <a:off x="0" y="1504950"/>
              <a:ext cx="5715000" cy="471845"/>
            </a:xfrm>
            <a:custGeom>
              <a:avLst/>
              <a:gdLst>
                <a:gd name="connsiteX0" fmla="*/ 0 w 5715000"/>
                <a:gd name="connsiteY0" fmla="*/ 0 h 457200"/>
                <a:gd name="connsiteX1" fmla="*/ 5638798 w 5715000"/>
                <a:gd name="connsiteY1" fmla="*/ 0 h 457200"/>
                <a:gd name="connsiteX2" fmla="*/ 5715000 w 5715000"/>
                <a:gd name="connsiteY2" fmla="*/ 76202 h 457200"/>
                <a:gd name="connsiteX3" fmla="*/ 5715000 w 5715000"/>
                <a:gd name="connsiteY3" fmla="*/ 457200 h 457200"/>
                <a:gd name="connsiteX4" fmla="*/ 0 w 5715000"/>
                <a:gd name="connsiteY4" fmla="*/ 457200 h 457200"/>
                <a:gd name="connsiteX5" fmla="*/ 0 w 5715000"/>
                <a:gd name="connsiteY5" fmla="*/ 0 h 457200"/>
                <a:gd name="connsiteX0" fmla="*/ 0 w 5715000"/>
                <a:gd name="connsiteY0" fmla="*/ 0 h 457200"/>
                <a:gd name="connsiteX1" fmla="*/ 5319039 w 5715000"/>
                <a:gd name="connsiteY1" fmla="*/ 5609 h 457200"/>
                <a:gd name="connsiteX2" fmla="*/ 5715000 w 5715000"/>
                <a:gd name="connsiteY2" fmla="*/ 76202 h 457200"/>
                <a:gd name="connsiteX3" fmla="*/ 5715000 w 5715000"/>
                <a:gd name="connsiteY3" fmla="*/ 457200 h 457200"/>
                <a:gd name="connsiteX4" fmla="*/ 0 w 5715000"/>
                <a:gd name="connsiteY4" fmla="*/ 457200 h 457200"/>
                <a:gd name="connsiteX5" fmla="*/ 0 w 5715000"/>
                <a:gd name="connsiteY5" fmla="*/ 0 h 457200"/>
                <a:gd name="connsiteX0" fmla="*/ 0 w 5715000"/>
                <a:gd name="connsiteY0" fmla="*/ 0 h 457200"/>
                <a:gd name="connsiteX1" fmla="*/ 5319039 w 5715000"/>
                <a:gd name="connsiteY1" fmla="*/ 5609 h 457200"/>
                <a:gd name="connsiteX2" fmla="*/ 5715000 w 5715000"/>
                <a:gd name="connsiteY2" fmla="*/ 222058 h 457200"/>
                <a:gd name="connsiteX3" fmla="*/ 5715000 w 5715000"/>
                <a:gd name="connsiteY3" fmla="*/ 457200 h 457200"/>
                <a:gd name="connsiteX4" fmla="*/ 0 w 5715000"/>
                <a:gd name="connsiteY4" fmla="*/ 457200 h 457200"/>
                <a:gd name="connsiteX5" fmla="*/ 0 w 5715000"/>
                <a:gd name="connsiteY5" fmla="*/ 0 h 457200"/>
                <a:gd name="connsiteX0" fmla="*/ 0 w 5715000"/>
                <a:gd name="connsiteY0" fmla="*/ 0 h 457200"/>
                <a:gd name="connsiteX1" fmla="*/ 5467895 w 5715000"/>
                <a:gd name="connsiteY1" fmla="*/ 5609 h 457200"/>
                <a:gd name="connsiteX2" fmla="*/ 5715000 w 5715000"/>
                <a:gd name="connsiteY2" fmla="*/ 222058 h 457200"/>
                <a:gd name="connsiteX3" fmla="*/ 5715000 w 5715000"/>
                <a:gd name="connsiteY3" fmla="*/ 457200 h 457200"/>
                <a:gd name="connsiteX4" fmla="*/ 0 w 5715000"/>
                <a:gd name="connsiteY4" fmla="*/ 457200 h 457200"/>
                <a:gd name="connsiteX5" fmla="*/ 0 w 5715000"/>
                <a:gd name="connsiteY5" fmla="*/ 0 h 457200"/>
                <a:gd name="connsiteX0" fmla="*/ 0 w 5715000"/>
                <a:gd name="connsiteY0" fmla="*/ 0 h 457200"/>
                <a:gd name="connsiteX1" fmla="*/ 5467895 w 5715000"/>
                <a:gd name="connsiteY1" fmla="*/ 5609 h 457200"/>
                <a:gd name="connsiteX2" fmla="*/ 5704367 w 5715000"/>
                <a:gd name="connsiteY2" fmla="*/ 179528 h 457200"/>
                <a:gd name="connsiteX3" fmla="*/ 5715000 w 5715000"/>
                <a:gd name="connsiteY3" fmla="*/ 457200 h 457200"/>
                <a:gd name="connsiteX4" fmla="*/ 0 w 5715000"/>
                <a:gd name="connsiteY4" fmla="*/ 457200 h 457200"/>
                <a:gd name="connsiteX5" fmla="*/ 0 w 5715000"/>
                <a:gd name="connsiteY5" fmla="*/ 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715000" h="457200">
                  <a:moveTo>
                    <a:pt x="0" y="0"/>
                  </a:moveTo>
                  <a:lnTo>
                    <a:pt x="5467895" y="5609"/>
                  </a:lnTo>
                  <a:lnTo>
                    <a:pt x="5704367" y="179528"/>
                  </a:lnTo>
                  <a:lnTo>
                    <a:pt x="5715000" y="457200"/>
                  </a:lnTo>
                  <a:lnTo>
                    <a:pt x="0" y="4572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59595" y="1495675"/>
              <a:ext cx="202144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457200" indent="-457200">
                <a:buFont typeface="+mj-lt"/>
                <a:buAutoNum type="arabicPeriod" startAt="3"/>
              </a:pPr>
              <a:r>
                <a:rPr lang="en-US" sz="2400" b="1" i="1" dirty="0" smtClean="0">
                  <a:solidFill>
                    <a:schemeClr val="bg1"/>
                  </a:solidFill>
                </a:rPr>
                <a:t>Mechanical People</a:t>
              </a:r>
              <a:endParaRPr lang="en-US" sz="2400" i="1" dirty="0">
                <a:solidFill>
                  <a:schemeClr val="bg1"/>
                </a:solidFill>
              </a:endParaRPr>
            </a:p>
          </p:txBody>
        </p:sp>
      </p:grpSp>
      <p:sp>
        <p:nvSpPr>
          <p:cNvPr id="7" name="Rectangle 6"/>
          <p:cNvSpPr/>
          <p:nvPr/>
        </p:nvSpPr>
        <p:spPr>
          <a:xfrm>
            <a:off x="1026681" y="2211710"/>
            <a:ext cx="286206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/>
              <a:t>Mechanical people </a:t>
            </a:r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gerak</a:t>
            </a:r>
            <a:r>
              <a:rPr lang="en-US" dirty="0" smtClean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aktivitas</a:t>
            </a:r>
            <a:r>
              <a:rPr lang="en-US" dirty="0"/>
              <a:t> </a:t>
            </a:r>
            <a:r>
              <a:rPr lang="en-US" dirty="0" err="1"/>
              <a:t>tubuh</a:t>
            </a:r>
            <a:r>
              <a:rPr lang="en-US" dirty="0"/>
              <a:t> </a:t>
            </a:r>
            <a:r>
              <a:rPr lang="en-US" dirty="0" err="1"/>
              <a:t>mekanis</a:t>
            </a:r>
            <a:r>
              <a:rPr lang="en-US" dirty="0"/>
              <a:t> </a:t>
            </a:r>
            <a:r>
              <a:rPr lang="en-US" dirty="0" err="1" smtClean="0"/>
              <a:t>melalui</a:t>
            </a:r>
            <a:r>
              <a:rPr lang="en-US" dirty="0" smtClean="0"/>
              <a:t> </a:t>
            </a:r>
            <a:r>
              <a:rPr lang="en-US" dirty="0" err="1" smtClean="0"/>
              <a:t>penekanan</a:t>
            </a:r>
            <a:r>
              <a:rPr lang="en-US" dirty="0" smtClean="0"/>
              <a:t> </a:t>
            </a:r>
            <a:r>
              <a:rPr lang="en-US" dirty="0" err="1"/>
              <a:t>kekuatan</a:t>
            </a:r>
            <a:r>
              <a:rPr lang="en-US" dirty="0"/>
              <a:t> </a:t>
            </a:r>
            <a:r>
              <a:rPr lang="en-US" dirty="0" err="1"/>
              <a:t>tubuh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gerak</a:t>
            </a:r>
            <a:r>
              <a:rPr lang="en-US" dirty="0"/>
              <a:t> </a:t>
            </a:r>
            <a:r>
              <a:rPr lang="en-US" dirty="0" err="1"/>
              <a:t>stakato</a:t>
            </a:r>
            <a:r>
              <a:rPr lang="en-US" dirty="0"/>
              <a:t> </a:t>
            </a:r>
            <a:r>
              <a:rPr lang="en-US" dirty="0" err="1"/>
              <a:t>pada</a:t>
            </a:r>
            <a:r>
              <a:rPr lang="en-US" dirty="0"/>
              <a:t> </a:t>
            </a:r>
            <a:r>
              <a:rPr lang="en-US" dirty="0" err="1"/>
              <a:t>tiap</a:t>
            </a:r>
            <a:r>
              <a:rPr lang="en-US" dirty="0"/>
              <a:t> </a:t>
            </a:r>
            <a:r>
              <a:rPr lang="en-US" dirty="0" err="1"/>
              <a:t>bagian</a:t>
            </a:r>
            <a:r>
              <a:rPr lang="en-US" dirty="0"/>
              <a:t> </a:t>
            </a:r>
            <a:r>
              <a:rPr lang="en-US" dirty="0" err="1" smtClean="0"/>
              <a:t>ruas</a:t>
            </a:r>
            <a:r>
              <a:rPr lang="en-US" dirty="0" smtClean="0"/>
              <a:t> </a:t>
            </a:r>
            <a:r>
              <a:rPr lang="en-US" dirty="0" err="1" smtClean="0"/>
              <a:t>tubuh</a:t>
            </a:r>
            <a:r>
              <a:rPr lang="en-US" dirty="0"/>
              <a:t>.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5724128" y="1563638"/>
            <a:ext cx="2664296" cy="2886159"/>
            <a:chOff x="5724128" y="1563638"/>
            <a:chExt cx="2664296" cy="2886159"/>
          </a:xfrm>
        </p:grpSpPr>
        <p:pic>
          <p:nvPicPr>
            <p:cNvPr id="8194" name="Picture 2" descr="D:\erl\Mba Tyas\Seni Budaya 8\gambar\Gambar Pantomim\Q. mechanical people\DSC_0146 1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689" b="11880"/>
            <a:stretch/>
          </p:blipFill>
          <p:spPr bwMode="auto">
            <a:xfrm>
              <a:off x="5724128" y="1563638"/>
              <a:ext cx="2447925" cy="28687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Rectangle 8"/>
            <p:cNvSpPr/>
            <p:nvPr/>
          </p:nvSpPr>
          <p:spPr>
            <a:xfrm rot="16200000">
              <a:off x="7502909" y="3564282"/>
              <a:ext cx="1518007" cy="25302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900" b="1" dirty="0" err="1"/>
                <a:t>Sumber</a:t>
              </a:r>
              <a:r>
                <a:rPr lang="en-US" sz="900" b="1" dirty="0"/>
                <a:t>: </a:t>
              </a:r>
              <a:r>
                <a:rPr lang="en-US" sz="900" i="1" dirty="0" err="1"/>
                <a:t>dokumen</a:t>
              </a:r>
              <a:r>
                <a:rPr lang="en-US" sz="900" i="1" dirty="0"/>
                <a:t> </a:t>
              </a:r>
              <a:r>
                <a:rPr lang="en-US" sz="900" i="1" dirty="0" err="1"/>
                <a:t>pribadi</a:t>
              </a:r>
              <a:endParaRPr lang="en-US" sz="900" dirty="0"/>
            </a:p>
          </p:txBody>
        </p:sp>
      </p:grpSp>
      <p:cxnSp>
        <p:nvCxnSpPr>
          <p:cNvPr id="10" name="Straight Connector 9"/>
          <p:cNvCxnSpPr/>
          <p:nvPr/>
        </p:nvCxnSpPr>
        <p:spPr>
          <a:xfrm>
            <a:off x="4716016" y="1564754"/>
            <a:ext cx="0" cy="2937287"/>
          </a:xfrm>
          <a:prstGeom prst="line">
            <a:avLst/>
          </a:prstGeom>
          <a:ln w="285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9475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25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686765" y="195486"/>
            <a:ext cx="37704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EKSPRESI PANTOMIMER</a:t>
            </a:r>
            <a:endParaRPr lang="en-US" sz="2800" dirty="0">
              <a:solidFill>
                <a:srgbClr val="C00000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2229368" y="1635646"/>
            <a:ext cx="6914631" cy="2129760"/>
            <a:chOff x="1944216" y="2781806"/>
            <a:chExt cx="7199784" cy="1759749"/>
          </a:xfrm>
        </p:grpSpPr>
        <p:grpSp>
          <p:nvGrpSpPr>
            <p:cNvPr id="6" name="Group 5"/>
            <p:cNvGrpSpPr/>
            <p:nvPr/>
          </p:nvGrpSpPr>
          <p:grpSpPr>
            <a:xfrm>
              <a:off x="1944216" y="2781806"/>
              <a:ext cx="7199784" cy="1709568"/>
              <a:chOff x="409094" y="1676173"/>
              <a:chExt cx="7370628" cy="2051608"/>
            </a:xfrm>
          </p:grpSpPr>
          <p:sp>
            <p:nvSpPr>
              <p:cNvPr id="8" name="Rectangle 7"/>
              <p:cNvSpPr/>
              <p:nvPr/>
            </p:nvSpPr>
            <p:spPr>
              <a:xfrm>
                <a:off x="556528" y="1956472"/>
                <a:ext cx="7223194" cy="1771309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409094" y="1676173"/>
                <a:ext cx="7370628" cy="1836957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" name="Rectangle 6"/>
            <p:cNvSpPr/>
            <p:nvPr/>
          </p:nvSpPr>
          <p:spPr>
            <a:xfrm>
              <a:off x="2359062" y="2843070"/>
              <a:ext cx="6448069" cy="169848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 dirty="0" err="1" smtClean="0"/>
                <a:t>Ekspresi</a:t>
              </a:r>
              <a:r>
                <a:rPr lang="en-US" sz="2000" dirty="0" smtClean="0"/>
                <a:t> </a:t>
              </a:r>
              <a:r>
                <a:rPr lang="en-US" sz="2000" dirty="0" err="1" smtClean="0"/>
                <a:t>pantomim</a:t>
              </a:r>
              <a:r>
                <a:rPr lang="en-US" sz="2000" dirty="0" smtClean="0"/>
                <a:t> </a:t>
              </a:r>
              <a:r>
                <a:rPr lang="en-US" sz="2000" dirty="0" err="1" smtClean="0"/>
                <a:t>sangat</a:t>
              </a:r>
              <a:r>
                <a:rPr lang="en-US" sz="2000" dirty="0" smtClean="0"/>
                <a:t> kaya </a:t>
              </a:r>
              <a:r>
                <a:rPr lang="en-US" sz="2000" dirty="0" err="1" smtClean="0"/>
                <a:t>karena</a:t>
              </a:r>
              <a:r>
                <a:rPr lang="en-US" sz="2000" dirty="0" smtClean="0"/>
                <a:t> </a:t>
              </a:r>
              <a:r>
                <a:rPr lang="en-US" sz="2000" dirty="0" err="1" smtClean="0"/>
                <a:t>dengan</a:t>
              </a:r>
              <a:r>
                <a:rPr lang="en-US" sz="2000" dirty="0" smtClean="0"/>
                <a:t> </a:t>
              </a:r>
              <a:r>
                <a:rPr lang="en-US" sz="2000" dirty="0" err="1" smtClean="0"/>
                <a:t>ekpresi</a:t>
              </a:r>
              <a:r>
                <a:rPr lang="en-US" sz="2000" dirty="0" smtClean="0"/>
                <a:t> </a:t>
              </a:r>
              <a:r>
                <a:rPr lang="en-US" sz="2000" dirty="0" err="1" smtClean="0"/>
                <a:t>pantomim</a:t>
              </a:r>
              <a:r>
                <a:rPr lang="en-US" sz="2000" dirty="0" smtClean="0"/>
                <a:t>, </a:t>
              </a:r>
              <a:r>
                <a:rPr lang="en-US" sz="2000" dirty="0" err="1" smtClean="0"/>
                <a:t>pantomimer</a:t>
              </a:r>
              <a:r>
                <a:rPr lang="en-US" sz="2000" dirty="0" smtClean="0"/>
                <a:t> </a:t>
              </a:r>
              <a:r>
                <a:rPr lang="en-US" sz="2000" dirty="0" err="1" smtClean="0"/>
                <a:t>dapat</a:t>
              </a:r>
              <a:r>
                <a:rPr lang="en-US" sz="2000" dirty="0" smtClean="0"/>
                <a:t> </a:t>
              </a:r>
              <a:r>
                <a:rPr lang="en-US" sz="2000" dirty="0" err="1" smtClean="0"/>
                <a:t>mengajak</a:t>
              </a:r>
              <a:r>
                <a:rPr lang="en-US" sz="2000" dirty="0" smtClean="0"/>
                <a:t> </a:t>
              </a:r>
              <a:r>
                <a:rPr lang="en-US" sz="2000" dirty="0" err="1" smtClean="0"/>
                <a:t>penonton</a:t>
              </a:r>
              <a:r>
                <a:rPr lang="en-US" sz="2000" dirty="0" smtClean="0"/>
                <a:t> </a:t>
              </a:r>
              <a:r>
                <a:rPr lang="en-US" sz="2000" dirty="0" err="1" smtClean="0"/>
                <a:t>ke</a:t>
              </a:r>
              <a:r>
                <a:rPr lang="en-US" sz="2000" dirty="0" smtClean="0"/>
                <a:t> </a:t>
              </a:r>
              <a:r>
                <a:rPr lang="en-US" sz="2000" dirty="0" err="1" smtClean="0"/>
                <a:t>mana</a:t>
              </a:r>
              <a:r>
                <a:rPr lang="en-US" sz="2000" dirty="0" smtClean="0"/>
                <a:t> </a:t>
              </a:r>
              <a:r>
                <a:rPr lang="en-US" sz="2000" dirty="0" err="1" smtClean="0"/>
                <a:t>saja</a:t>
              </a:r>
              <a:r>
                <a:rPr lang="en-US" sz="2000" dirty="0" smtClean="0"/>
                <a:t> </a:t>
              </a:r>
              <a:r>
                <a:rPr lang="en-US" sz="2000" dirty="0" err="1" smtClean="0"/>
                <a:t>dan</a:t>
              </a:r>
              <a:r>
                <a:rPr lang="en-US" sz="2000" dirty="0" smtClean="0"/>
                <a:t> </a:t>
              </a:r>
              <a:r>
                <a:rPr lang="en-US" sz="2000" dirty="0" err="1" smtClean="0"/>
                <a:t>memasuki</a:t>
              </a:r>
              <a:r>
                <a:rPr lang="en-US" sz="2000" dirty="0" smtClean="0"/>
                <a:t> </a:t>
              </a:r>
              <a:r>
                <a:rPr lang="en-US" sz="2000" dirty="0" err="1" smtClean="0"/>
                <a:t>berbagai</a:t>
              </a:r>
              <a:r>
                <a:rPr lang="en-US" sz="2000" dirty="0" smtClean="0"/>
                <a:t> </a:t>
              </a:r>
              <a:r>
                <a:rPr lang="en-US" sz="2000" dirty="0" err="1" smtClean="0"/>
                <a:t>suasana</a:t>
              </a:r>
              <a:r>
                <a:rPr lang="en-US" sz="2000" dirty="0" smtClean="0"/>
                <a:t> yang </a:t>
              </a:r>
              <a:r>
                <a:rPr lang="en-US" sz="2000" dirty="0" err="1" smtClean="0"/>
                <a:t>lebih</a:t>
              </a:r>
              <a:r>
                <a:rPr lang="en-US" sz="2000" dirty="0" smtClean="0"/>
                <a:t> </a:t>
              </a:r>
              <a:r>
                <a:rPr lang="en-US" sz="2000" dirty="0" err="1" smtClean="0"/>
                <a:t>estetis</a:t>
              </a:r>
              <a:r>
                <a:rPr lang="en-US" sz="2000" dirty="0" smtClean="0"/>
                <a:t> </a:t>
              </a:r>
              <a:r>
                <a:rPr lang="en-US" sz="2000" dirty="0" err="1" smtClean="0"/>
                <a:t>dan</a:t>
              </a:r>
              <a:r>
                <a:rPr lang="en-US" sz="2000" dirty="0" smtClean="0"/>
                <a:t> </a:t>
              </a:r>
              <a:r>
                <a:rPr lang="en-US" sz="2000" dirty="0" err="1" smtClean="0"/>
                <a:t>memenuhi</a:t>
              </a:r>
              <a:r>
                <a:rPr lang="en-US" sz="2000" dirty="0" smtClean="0"/>
                <a:t> </a:t>
              </a:r>
              <a:r>
                <a:rPr lang="en-US" sz="2000" dirty="0" err="1" smtClean="0"/>
                <a:t>ruang-ruang</a:t>
              </a:r>
              <a:r>
                <a:rPr lang="en-US" sz="2000" dirty="0" smtClean="0"/>
                <a:t> </a:t>
              </a:r>
              <a:r>
                <a:rPr lang="en-US" sz="2000" dirty="0" err="1" smtClean="0"/>
                <a:t>spektakel</a:t>
              </a:r>
              <a:r>
                <a:rPr lang="en-US" sz="2000" dirty="0" smtClean="0"/>
                <a:t> </a:t>
              </a:r>
              <a:r>
                <a:rPr lang="nn-NO" sz="2000" dirty="0" smtClean="0"/>
                <a:t>yang tak diduga oleh penonton.</a:t>
              </a:r>
              <a:endParaRPr lang="en-US" sz="2000" dirty="0"/>
            </a:p>
          </p:txBody>
        </p:sp>
      </p:grpSp>
    </p:spTree>
    <p:extLst>
      <p:ext uri="{BB962C8B-B14F-4D97-AF65-F5344CB8AC3E}">
        <p14:creationId xmlns:p14="http://schemas.microsoft.com/office/powerpoint/2010/main" val="569369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767757230"/>
              </p:ext>
            </p:extLst>
          </p:nvPr>
        </p:nvGraphicFramePr>
        <p:xfrm>
          <a:off x="1043608" y="987574"/>
          <a:ext cx="7656512" cy="35283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tangle 5"/>
          <p:cNvSpPr/>
          <p:nvPr/>
        </p:nvSpPr>
        <p:spPr>
          <a:xfrm>
            <a:off x="512216" y="48194"/>
            <a:ext cx="8092231" cy="662013"/>
          </a:xfrm>
          <a:prstGeom prst="rect">
            <a:avLst/>
          </a:prstGeom>
          <a:ln>
            <a:noFill/>
          </a:ln>
        </p:spPr>
        <p:style>
          <a:lnRef idx="1">
            <a:schemeClr val="accent6"/>
          </a:lnRef>
          <a:fillRef idx="1002">
            <a:schemeClr val="lt1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d-ID" sz="4000" dirty="0" smtClean="0">
                <a:solidFill>
                  <a:srgbClr val="C00000"/>
                </a:solidFill>
                <a:cs typeface="Arial" panose="020B0604020202020204" pitchFamily="34" charset="0"/>
              </a:rPr>
              <a:t>PETA KONSEP </a:t>
            </a:r>
            <a:endParaRPr lang="id-ID" sz="4000" dirty="0">
              <a:solidFill>
                <a:srgbClr val="C00000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7215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45A81BF-2A84-4E39-9B77-0E5BDF396D1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graphicEl>
                                              <a:dgm id="{745A81BF-2A84-4E39-9B77-0E5BDF396D1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F69C3D8-77C0-4345-BA4C-ACA6793492A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graphicEl>
                                              <a:dgm id="{AF69C3D8-77C0-4345-BA4C-ACA6793492A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1135D42-5553-4FD8-9B3B-5C014A9EB2E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graphicEl>
                                              <a:dgm id="{11135D42-5553-4FD8-9B3B-5C014A9EB2E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B0E7DBD-17E6-4FC4-8208-20470BE25E9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>
                                            <p:graphicEl>
                                              <a:dgm id="{FB0E7DBD-17E6-4FC4-8208-20470BE25E9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F5C6902-E9ED-4958-B2B1-A68583C8823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>
                                            <p:graphicEl>
                                              <a:dgm id="{9F5C6902-E9ED-4958-B2B1-A68583C8823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F7F4144-FFDB-4BD7-9C62-BECE7759F26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>
                                            <p:graphicEl>
                                              <a:dgm id="{4F7F4144-FFDB-4BD7-9C62-BECE7759F26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8D07369-390E-4142-ADEA-DE8C28C650F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">
                                            <p:graphicEl>
                                              <a:dgm id="{88D07369-390E-4142-ADEA-DE8C28C650F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41ED3DA-FBBC-4E75-8B98-A074FAFAAE5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">
                                            <p:graphicEl>
                                              <a:dgm id="{741ED3DA-FBBC-4E75-8B98-A074FAFAAE5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3D82B9D-62C5-40F7-B2AA-05909430530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">
                                            <p:graphicEl>
                                              <a:dgm id="{33D82B9D-62C5-40F7-B2AA-05909430530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874130" y="195486"/>
            <a:ext cx="33957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SEJARAH PANTOMIM</a:t>
            </a:r>
            <a:endParaRPr lang="en-US" sz="2800" dirty="0">
              <a:solidFill>
                <a:srgbClr val="C00000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-1" y="866494"/>
            <a:ext cx="8604449" cy="481120"/>
            <a:chOff x="0" y="1495675"/>
            <a:chExt cx="5715000" cy="481120"/>
          </a:xfrm>
        </p:grpSpPr>
        <p:sp>
          <p:nvSpPr>
            <p:cNvPr id="6" name="Snip Single Corner Rectangle 4"/>
            <p:cNvSpPr/>
            <p:nvPr/>
          </p:nvSpPr>
          <p:spPr>
            <a:xfrm>
              <a:off x="0" y="1504950"/>
              <a:ext cx="5715000" cy="471845"/>
            </a:xfrm>
            <a:custGeom>
              <a:avLst/>
              <a:gdLst>
                <a:gd name="connsiteX0" fmla="*/ 0 w 5715000"/>
                <a:gd name="connsiteY0" fmla="*/ 0 h 457200"/>
                <a:gd name="connsiteX1" fmla="*/ 5638798 w 5715000"/>
                <a:gd name="connsiteY1" fmla="*/ 0 h 457200"/>
                <a:gd name="connsiteX2" fmla="*/ 5715000 w 5715000"/>
                <a:gd name="connsiteY2" fmla="*/ 76202 h 457200"/>
                <a:gd name="connsiteX3" fmla="*/ 5715000 w 5715000"/>
                <a:gd name="connsiteY3" fmla="*/ 457200 h 457200"/>
                <a:gd name="connsiteX4" fmla="*/ 0 w 5715000"/>
                <a:gd name="connsiteY4" fmla="*/ 457200 h 457200"/>
                <a:gd name="connsiteX5" fmla="*/ 0 w 5715000"/>
                <a:gd name="connsiteY5" fmla="*/ 0 h 457200"/>
                <a:gd name="connsiteX0" fmla="*/ 0 w 5715000"/>
                <a:gd name="connsiteY0" fmla="*/ 0 h 457200"/>
                <a:gd name="connsiteX1" fmla="*/ 5319039 w 5715000"/>
                <a:gd name="connsiteY1" fmla="*/ 5609 h 457200"/>
                <a:gd name="connsiteX2" fmla="*/ 5715000 w 5715000"/>
                <a:gd name="connsiteY2" fmla="*/ 76202 h 457200"/>
                <a:gd name="connsiteX3" fmla="*/ 5715000 w 5715000"/>
                <a:gd name="connsiteY3" fmla="*/ 457200 h 457200"/>
                <a:gd name="connsiteX4" fmla="*/ 0 w 5715000"/>
                <a:gd name="connsiteY4" fmla="*/ 457200 h 457200"/>
                <a:gd name="connsiteX5" fmla="*/ 0 w 5715000"/>
                <a:gd name="connsiteY5" fmla="*/ 0 h 457200"/>
                <a:gd name="connsiteX0" fmla="*/ 0 w 5715000"/>
                <a:gd name="connsiteY0" fmla="*/ 0 h 457200"/>
                <a:gd name="connsiteX1" fmla="*/ 5319039 w 5715000"/>
                <a:gd name="connsiteY1" fmla="*/ 5609 h 457200"/>
                <a:gd name="connsiteX2" fmla="*/ 5715000 w 5715000"/>
                <a:gd name="connsiteY2" fmla="*/ 222058 h 457200"/>
                <a:gd name="connsiteX3" fmla="*/ 5715000 w 5715000"/>
                <a:gd name="connsiteY3" fmla="*/ 457200 h 457200"/>
                <a:gd name="connsiteX4" fmla="*/ 0 w 5715000"/>
                <a:gd name="connsiteY4" fmla="*/ 457200 h 457200"/>
                <a:gd name="connsiteX5" fmla="*/ 0 w 5715000"/>
                <a:gd name="connsiteY5" fmla="*/ 0 h 457200"/>
                <a:gd name="connsiteX0" fmla="*/ 0 w 5715000"/>
                <a:gd name="connsiteY0" fmla="*/ 0 h 457200"/>
                <a:gd name="connsiteX1" fmla="*/ 5467895 w 5715000"/>
                <a:gd name="connsiteY1" fmla="*/ 5609 h 457200"/>
                <a:gd name="connsiteX2" fmla="*/ 5715000 w 5715000"/>
                <a:gd name="connsiteY2" fmla="*/ 222058 h 457200"/>
                <a:gd name="connsiteX3" fmla="*/ 5715000 w 5715000"/>
                <a:gd name="connsiteY3" fmla="*/ 457200 h 457200"/>
                <a:gd name="connsiteX4" fmla="*/ 0 w 5715000"/>
                <a:gd name="connsiteY4" fmla="*/ 457200 h 457200"/>
                <a:gd name="connsiteX5" fmla="*/ 0 w 5715000"/>
                <a:gd name="connsiteY5" fmla="*/ 0 h 457200"/>
                <a:gd name="connsiteX0" fmla="*/ 0 w 5715000"/>
                <a:gd name="connsiteY0" fmla="*/ 0 h 457200"/>
                <a:gd name="connsiteX1" fmla="*/ 5467895 w 5715000"/>
                <a:gd name="connsiteY1" fmla="*/ 5609 h 457200"/>
                <a:gd name="connsiteX2" fmla="*/ 5704367 w 5715000"/>
                <a:gd name="connsiteY2" fmla="*/ 179528 h 457200"/>
                <a:gd name="connsiteX3" fmla="*/ 5715000 w 5715000"/>
                <a:gd name="connsiteY3" fmla="*/ 457200 h 457200"/>
                <a:gd name="connsiteX4" fmla="*/ 0 w 5715000"/>
                <a:gd name="connsiteY4" fmla="*/ 457200 h 457200"/>
                <a:gd name="connsiteX5" fmla="*/ 0 w 5715000"/>
                <a:gd name="connsiteY5" fmla="*/ 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715000" h="457200">
                  <a:moveTo>
                    <a:pt x="0" y="0"/>
                  </a:moveTo>
                  <a:lnTo>
                    <a:pt x="5467895" y="5609"/>
                  </a:lnTo>
                  <a:lnTo>
                    <a:pt x="5704367" y="179528"/>
                  </a:lnTo>
                  <a:lnTo>
                    <a:pt x="5715000" y="457200"/>
                  </a:lnTo>
                  <a:lnTo>
                    <a:pt x="0" y="4572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59595" y="1495675"/>
              <a:ext cx="103288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err="1" smtClean="0">
                  <a:solidFill>
                    <a:schemeClr val="bg1"/>
                  </a:solidFill>
                </a:rPr>
                <a:t>Awal</a:t>
              </a:r>
              <a:r>
                <a:rPr lang="en-US" sz="2400" b="1" dirty="0" smtClean="0">
                  <a:solidFill>
                    <a:schemeClr val="bg1"/>
                  </a:solidFill>
                </a:rPr>
                <a:t> </a:t>
              </a:r>
              <a:r>
                <a:rPr lang="en-US" sz="2400" b="1" dirty="0" err="1" smtClean="0">
                  <a:solidFill>
                    <a:schemeClr val="bg1"/>
                  </a:solidFill>
                </a:rPr>
                <a:t>Mula</a:t>
              </a:r>
              <a:endParaRPr lang="en-US" sz="2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2229368" y="1779662"/>
            <a:ext cx="6914631" cy="1641860"/>
            <a:chOff x="1944216" y="2781806"/>
            <a:chExt cx="7199784" cy="1709568"/>
          </a:xfrm>
        </p:grpSpPr>
        <p:grpSp>
          <p:nvGrpSpPr>
            <p:cNvPr id="9" name="Group 8"/>
            <p:cNvGrpSpPr/>
            <p:nvPr/>
          </p:nvGrpSpPr>
          <p:grpSpPr>
            <a:xfrm>
              <a:off x="1944216" y="2781806"/>
              <a:ext cx="7199784" cy="1709568"/>
              <a:chOff x="409094" y="1676173"/>
              <a:chExt cx="7370628" cy="2051608"/>
            </a:xfrm>
          </p:grpSpPr>
          <p:sp>
            <p:nvSpPr>
              <p:cNvPr id="11" name="Rectangle 10"/>
              <p:cNvSpPr/>
              <p:nvPr/>
            </p:nvSpPr>
            <p:spPr>
              <a:xfrm>
                <a:off x="556528" y="1956472"/>
                <a:ext cx="7223194" cy="1771309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409094" y="1676173"/>
                <a:ext cx="7370628" cy="1836957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0" name="Rectangle 9"/>
            <p:cNvSpPr/>
            <p:nvPr/>
          </p:nvSpPr>
          <p:spPr>
            <a:xfrm>
              <a:off x="2359062" y="2975933"/>
              <a:ext cx="6747979" cy="105754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 dirty="0" smtClean="0"/>
                <a:t>Di </a:t>
              </a:r>
              <a:r>
                <a:rPr lang="en-US" sz="2000" dirty="0" err="1" smtClean="0"/>
                <a:t>dalam</a:t>
              </a:r>
              <a:r>
                <a:rPr lang="en-US" sz="2000" dirty="0" smtClean="0"/>
                <a:t> </a:t>
              </a:r>
              <a:r>
                <a:rPr lang="en-US" sz="2000" dirty="0" err="1" smtClean="0"/>
                <a:t>piramida</a:t>
              </a:r>
              <a:r>
                <a:rPr lang="en-US" sz="2000" dirty="0" smtClean="0"/>
                <a:t> di </a:t>
              </a:r>
              <a:r>
                <a:rPr lang="en-US" sz="2000" dirty="0" err="1" smtClean="0"/>
                <a:t>Mesir</a:t>
              </a:r>
              <a:r>
                <a:rPr lang="en-US" sz="2000" dirty="0" smtClean="0"/>
                <a:t> </a:t>
              </a:r>
              <a:r>
                <a:rPr lang="en-US" sz="2000" dirty="0" err="1" smtClean="0"/>
                <a:t>ditemukan</a:t>
              </a:r>
              <a:r>
                <a:rPr lang="en-US" sz="2000" dirty="0" smtClean="0"/>
                <a:t> relief-relief yang </a:t>
              </a:r>
              <a:r>
                <a:rPr lang="en-US" sz="2000" dirty="0" err="1" smtClean="0"/>
                <a:t>menggambarkan</a:t>
              </a:r>
              <a:r>
                <a:rPr lang="en-US" sz="2000" dirty="0" smtClean="0"/>
                <a:t> </a:t>
              </a:r>
              <a:r>
                <a:rPr lang="en-US" sz="2000" dirty="0" err="1" smtClean="0"/>
                <a:t>kisah</a:t>
              </a:r>
              <a:r>
                <a:rPr lang="en-US" sz="2000" dirty="0" smtClean="0"/>
                <a:t> </a:t>
              </a:r>
              <a:r>
                <a:rPr lang="en-US" sz="2000" dirty="0" err="1" smtClean="0"/>
                <a:t>tentang</a:t>
              </a:r>
              <a:r>
                <a:rPr lang="en-US" sz="2000" dirty="0" smtClean="0"/>
                <a:t> </a:t>
              </a:r>
              <a:r>
                <a:rPr lang="en-US" sz="2000" dirty="0" err="1" smtClean="0"/>
                <a:t>anak</a:t>
              </a:r>
              <a:r>
                <a:rPr lang="en-US" sz="2000" dirty="0" smtClean="0"/>
                <a:t> </a:t>
              </a:r>
              <a:r>
                <a:rPr lang="en-US" sz="2000" dirty="0" err="1" smtClean="0"/>
                <a:t>laki-laki</a:t>
              </a:r>
              <a:r>
                <a:rPr lang="en-US" sz="2000" dirty="0" smtClean="0"/>
                <a:t> yang </a:t>
              </a:r>
              <a:r>
                <a:rPr lang="en-US" sz="2000" dirty="0" err="1" smtClean="0"/>
                <a:t>sedang</a:t>
              </a:r>
              <a:r>
                <a:rPr lang="en-US" sz="2000" dirty="0" smtClean="0"/>
                <a:t> </a:t>
              </a:r>
              <a:r>
                <a:rPr lang="en-US" sz="2000" dirty="0" err="1" smtClean="0"/>
                <a:t>melakukan</a:t>
              </a:r>
              <a:r>
                <a:rPr lang="en-US" sz="2000" dirty="0" smtClean="0"/>
                <a:t> </a:t>
              </a:r>
              <a:r>
                <a:rPr lang="en-US" sz="2000" dirty="0" err="1" smtClean="0"/>
                <a:t>gerakan</a:t>
              </a:r>
              <a:r>
                <a:rPr lang="en-US" sz="2000" dirty="0" smtClean="0"/>
                <a:t> </a:t>
              </a:r>
              <a:r>
                <a:rPr lang="fi-FI" sz="2000" dirty="0" smtClean="0"/>
                <a:t>tertentu, tetapi bukan gerakan tarian.</a:t>
              </a:r>
              <a:endParaRPr lang="en-US" sz="2000" dirty="0"/>
            </a:p>
          </p:txBody>
        </p:sp>
      </p:grpSp>
      <p:sp>
        <p:nvSpPr>
          <p:cNvPr id="14" name="Flowchart: Process 13"/>
          <p:cNvSpPr/>
          <p:nvPr/>
        </p:nvSpPr>
        <p:spPr>
          <a:xfrm>
            <a:off x="-1" y="3939902"/>
            <a:ext cx="9144001" cy="1203598"/>
          </a:xfrm>
          <a:prstGeom prst="flowChartProcess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2" descr="E:\ELISA\ERLANGGA LISA\2017\TEMPLATE PPT\SMP SENI BUDAYA VII\SMP SENI BUDAYA VII banne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44988"/>
            <a:ext cx="9144000" cy="79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1595674" y="4115856"/>
            <a:ext cx="595265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err="1"/>
              <a:t>Gerakan</a:t>
            </a:r>
            <a:r>
              <a:rPr lang="en-US" sz="2000" dirty="0"/>
              <a:t> </a:t>
            </a:r>
            <a:r>
              <a:rPr lang="en-US" sz="2000" dirty="0" err="1"/>
              <a:t>itu</a:t>
            </a:r>
            <a:r>
              <a:rPr lang="en-US" sz="2000" dirty="0"/>
              <a:t> </a:t>
            </a:r>
            <a:r>
              <a:rPr lang="en-US" sz="2000" dirty="0" err="1"/>
              <a:t>oleh</a:t>
            </a:r>
            <a:r>
              <a:rPr lang="en-US" sz="2000" dirty="0"/>
              <a:t> </a:t>
            </a:r>
            <a:r>
              <a:rPr lang="en-US" sz="2000" dirty="0" err="1" smtClean="0"/>
              <a:t>Aristoteles</a:t>
            </a:r>
            <a:r>
              <a:rPr lang="en-US" sz="2000" dirty="0" smtClean="0"/>
              <a:t> </a:t>
            </a:r>
            <a:r>
              <a:rPr lang="en-US" sz="2000" dirty="0" err="1" smtClean="0"/>
              <a:t>dinamakan</a:t>
            </a:r>
            <a:r>
              <a:rPr lang="en-US" sz="2000" dirty="0" smtClean="0"/>
              <a:t> </a:t>
            </a:r>
            <a:r>
              <a:rPr lang="en-US" sz="2000" dirty="0" err="1"/>
              <a:t>pantomim</a:t>
            </a:r>
            <a:r>
              <a:rPr lang="en-US" sz="2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41208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4" grpId="0" animBg="1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555244" y="195486"/>
            <a:ext cx="60335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PENGERTIAN MENURUT PARA TOKOH</a:t>
            </a:r>
            <a:endParaRPr lang="en-US" sz="2800" dirty="0">
              <a:solidFill>
                <a:srgbClr val="C00000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805550" y="1122895"/>
            <a:ext cx="7744057" cy="1016807"/>
            <a:chOff x="1128102" y="2283718"/>
            <a:chExt cx="7744057" cy="1016807"/>
          </a:xfrm>
        </p:grpSpPr>
        <p:sp>
          <p:nvSpPr>
            <p:cNvPr id="10" name="Rectangle 9"/>
            <p:cNvSpPr/>
            <p:nvPr/>
          </p:nvSpPr>
          <p:spPr>
            <a:xfrm>
              <a:off x="1128102" y="2294735"/>
              <a:ext cx="7744057" cy="1005790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rgbClr val="00B05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134642" y="2491031"/>
              <a:ext cx="5598368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dirty="0" err="1" smtClean="0"/>
                <a:t>Pantomim</a:t>
              </a:r>
              <a:r>
                <a:rPr lang="en-US" sz="1600" dirty="0" smtClean="0"/>
                <a:t> </a:t>
              </a:r>
              <a:r>
                <a:rPr lang="en-US" sz="1600" dirty="0" err="1" smtClean="0"/>
                <a:t>sebagai</a:t>
              </a:r>
              <a:r>
                <a:rPr lang="en-US" sz="1600" dirty="0" smtClean="0"/>
                <a:t> </a:t>
              </a:r>
              <a:r>
                <a:rPr lang="en-US" sz="1600" dirty="0" err="1" smtClean="0"/>
                <a:t>seni</a:t>
              </a:r>
              <a:r>
                <a:rPr lang="en-US" sz="1600" dirty="0" smtClean="0"/>
                <a:t> </a:t>
              </a:r>
              <a:r>
                <a:rPr lang="en-US" sz="1600" dirty="0" err="1" smtClean="0"/>
                <a:t>pertunjukan</a:t>
              </a:r>
              <a:r>
                <a:rPr lang="en-US" sz="1600" dirty="0" smtClean="0"/>
                <a:t> yang </a:t>
              </a:r>
              <a:r>
                <a:rPr lang="en-US" sz="1600" dirty="0" err="1" smtClean="0"/>
                <a:t>diungkapkan</a:t>
              </a:r>
              <a:r>
                <a:rPr lang="en-US" sz="1600" dirty="0" smtClean="0"/>
                <a:t> </a:t>
              </a:r>
              <a:r>
                <a:rPr lang="sv-SE" sz="1600" dirty="0" smtClean="0"/>
                <a:t>melalui ciri-ciri dasarnya, berupa gerak isyarat</a:t>
              </a:r>
              <a:endParaRPr lang="en-US" sz="1600"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352734" y="2632741"/>
              <a:ext cx="1470274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 smtClean="0"/>
                <a:t>Charles </a:t>
              </a:r>
              <a:r>
                <a:rPr lang="en-US" sz="1600" dirty="0" err="1" smtClean="0"/>
                <a:t>Aubert</a:t>
              </a:r>
              <a:r>
                <a:rPr lang="en-US" sz="1600" dirty="0" smtClean="0"/>
                <a:t> </a:t>
              </a:r>
              <a:endParaRPr lang="en-US" sz="1600" dirty="0"/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2929200" y="2283718"/>
              <a:ext cx="0" cy="1005790"/>
            </a:xfrm>
            <a:prstGeom prst="line">
              <a:avLst/>
            </a:prstGeom>
            <a:ln w="19050">
              <a:solidFill>
                <a:srgbClr val="00B05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/>
          <p:cNvGrpSpPr/>
          <p:nvPr/>
        </p:nvGrpSpPr>
        <p:grpSpPr>
          <a:xfrm>
            <a:off x="810417" y="2308737"/>
            <a:ext cx="7744057" cy="1016807"/>
            <a:chOff x="1128102" y="2283718"/>
            <a:chExt cx="7744057" cy="1016807"/>
          </a:xfrm>
        </p:grpSpPr>
        <p:sp>
          <p:nvSpPr>
            <p:cNvPr id="15" name="Rectangle 14"/>
            <p:cNvSpPr/>
            <p:nvPr/>
          </p:nvSpPr>
          <p:spPr>
            <a:xfrm>
              <a:off x="1128102" y="2294735"/>
              <a:ext cx="7744057" cy="1005790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rgbClr val="00B05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3145024" y="2363806"/>
              <a:ext cx="5598368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dirty="0" err="1" smtClean="0"/>
                <a:t>Berpendapat</a:t>
              </a:r>
              <a:r>
                <a:rPr lang="en-US" sz="1600" dirty="0" smtClean="0"/>
                <a:t> </a:t>
              </a:r>
              <a:r>
                <a:rPr lang="en-US" sz="1600" dirty="0" err="1" smtClean="0"/>
                <a:t>bahwa</a:t>
              </a:r>
              <a:r>
                <a:rPr lang="en-US" sz="1600" dirty="0" smtClean="0"/>
                <a:t> </a:t>
              </a:r>
              <a:r>
                <a:rPr lang="en-US" sz="1600" dirty="0" err="1" smtClean="0"/>
                <a:t>sebagai</a:t>
              </a:r>
              <a:r>
                <a:rPr lang="en-US" sz="1600" dirty="0" smtClean="0"/>
                <a:t> </a:t>
              </a:r>
              <a:r>
                <a:rPr lang="en-US" sz="1600" dirty="0" err="1" smtClean="0"/>
                <a:t>seni</a:t>
              </a:r>
              <a:r>
                <a:rPr lang="en-US" sz="1600" dirty="0"/>
                <a:t> </a:t>
              </a:r>
              <a:r>
                <a:rPr lang="en-US" sz="1600" dirty="0" err="1" smtClean="0"/>
                <a:t>pertunjukan</a:t>
              </a:r>
              <a:r>
                <a:rPr lang="en-US" sz="1600" dirty="0" smtClean="0"/>
                <a:t> yang </a:t>
              </a:r>
              <a:r>
                <a:rPr lang="en-US" sz="1600" dirty="0" err="1" smtClean="0"/>
                <a:t>berdiri</a:t>
              </a:r>
              <a:r>
                <a:rPr lang="en-US" sz="1600" dirty="0" smtClean="0"/>
                <a:t> </a:t>
              </a:r>
              <a:r>
                <a:rPr lang="en-US" sz="1600" dirty="0" err="1" smtClean="0"/>
                <a:t>sendiri</a:t>
              </a:r>
              <a:r>
                <a:rPr lang="en-US" sz="1600" dirty="0" smtClean="0"/>
                <a:t>, </a:t>
              </a:r>
              <a:r>
                <a:rPr lang="en-US" sz="1600" dirty="0" err="1" smtClean="0"/>
                <a:t>pantomim</a:t>
              </a:r>
              <a:r>
                <a:rPr lang="en-US" sz="1600" dirty="0" smtClean="0"/>
                <a:t> </a:t>
              </a:r>
              <a:r>
                <a:rPr lang="en-US" sz="1600" dirty="0" err="1" smtClean="0"/>
                <a:t>telah</a:t>
              </a:r>
              <a:r>
                <a:rPr lang="en-US" sz="1600" dirty="0" smtClean="0"/>
                <a:t> </a:t>
              </a:r>
              <a:r>
                <a:rPr lang="en-US" sz="1600" dirty="0" err="1" smtClean="0"/>
                <a:t>memiliki</a:t>
              </a:r>
              <a:r>
                <a:rPr lang="en-US" sz="1600" dirty="0" smtClean="0"/>
                <a:t> </a:t>
              </a:r>
              <a:r>
                <a:rPr lang="en-US" sz="1600" dirty="0" err="1" smtClean="0"/>
                <a:t>perjalanan</a:t>
              </a:r>
              <a:r>
                <a:rPr lang="en-US" sz="1600" dirty="0"/>
                <a:t> </a:t>
              </a:r>
              <a:r>
                <a:rPr lang="en-US" sz="1600" dirty="0" err="1" smtClean="0"/>
                <a:t>kesejarahan</a:t>
              </a:r>
              <a:r>
                <a:rPr lang="en-US" sz="1600" dirty="0" smtClean="0"/>
                <a:t> </a:t>
              </a:r>
              <a:r>
                <a:rPr lang="en-US" sz="1600" dirty="0" err="1" smtClean="0"/>
                <a:t>tersendiri</a:t>
              </a:r>
              <a:r>
                <a:rPr lang="en-US" sz="1600" dirty="0" smtClean="0"/>
                <a:t> pula.</a:t>
              </a:r>
              <a:endParaRPr lang="en-US" sz="1600" dirty="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352734" y="2632741"/>
              <a:ext cx="776366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 err="1" smtClean="0"/>
                <a:t>Rendra</a:t>
              </a:r>
              <a:endParaRPr lang="en-US" sz="1600" dirty="0"/>
            </a:p>
          </p:txBody>
        </p:sp>
        <p:cxnSp>
          <p:nvCxnSpPr>
            <p:cNvPr id="18" name="Straight Connector 17"/>
            <p:cNvCxnSpPr/>
            <p:nvPr/>
          </p:nvCxnSpPr>
          <p:spPr>
            <a:xfrm>
              <a:off x="2929200" y="2283718"/>
              <a:ext cx="0" cy="1005790"/>
            </a:xfrm>
            <a:prstGeom prst="line">
              <a:avLst/>
            </a:prstGeom>
            <a:ln w="19050">
              <a:solidFill>
                <a:srgbClr val="00B05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/>
          <p:cNvGrpSpPr/>
          <p:nvPr/>
        </p:nvGrpSpPr>
        <p:grpSpPr>
          <a:xfrm>
            <a:off x="827584" y="3499159"/>
            <a:ext cx="7744057" cy="1016807"/>
            <a:chOff x="1128102" y="2283718"/>
            <a:chExt cx="7744057" cy="1016807"/>
          </a:xfrm>
        </p:grpSpPr>
        <p:sp>
          <p:nvSpPr>
            <p:cNvPr id="21" name="Rectangle 20"/>
            <p:cNvSpPr/>
            <p:nvPr/>
          </p:nvSpPr>
          <p:spPr>
            <a:xfrm>
              <a:off x="1128102" y="2294735"/>
              <a:ext cx="7744057" cy="1005790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rgbClr val="00B05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3120265" y="2485683"/>
              <a:ext cx="5341078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dirty="0" err="1"/>
                <a:t>P</a:t>
              </a:r>
              <a:r>
                <a:rPr lang="en-US" sz="1600" dirty="0" err="1" smtClean="0"/>
                <a:t>antomim</a:t>
              </a:r>
              <a:r>
                <a:rPr lang="en-US" sz="1600" dirty="0" smtClean="0"/>
                <a:t> </a:t>
              </a:r>
              <a:r>
                <a:rPr lang="en-US" sz="1600" dirty="0" err="1" smtClean="0"/>
                <a:t>sebagai</a:t>
              </a:r>
              <a:r>
                <a:rPr lang="en-US" sz="1600" dirty="0" smtClean="0"/>
                <a:t> </a:t>
              </a:r>
              <a:r>
                <a:rPr lang="en-US" sz="1600" dirty="0" err="1" smtClean="0"/>
                <a:t>pengembaraan</a:t>
              </a:r>
              <a:r>
                <a:rPr lang="en-US" sz="1600" dirty="0" smtClean="0"/>
                <a:t> </a:t>
              </a:r>
              <a:r>
                <a:rPr lang="en-US" sz="1600" dirty="0" err="1" smtClean="0"/>
                <a:t>semua</a:t>
              </a:r>
              <a:r>
                <a:rPr lang="en-US" sz="1600" dirty="0"/>
                <a:t> </a:t>
              </a:r>
              <a:r>
                <a:rPr lang="en-US" sz="1600" dirty="0" err="1" smtClean="0"/>
                <a:t>kegiatan</a:t>
              </a:r>
              <a:r>
                <a:rPr lang="en-US" sz="1600" dirty="0" smtClean="0"/>
                <a:t> </a:t>
              </a:r>
              <a:r>
                <a:rPr lang="en-US" sz="1600" dirty="0" err="1" smtClean="0"/>
                <a:t>manusia</a:t>
              </a:r>
              <a:r>
                <a:rPr lang="en-US" sz="1600" dirty="0" smtClean="0"/>
                <a:t> yang </a:t>
              </a:r>
              <a:r>
                <a:rPr lang="en-US" sz="1600" dirty="0" err="1" smtClean="0"/>
                <a:t>hanya</a:t>
              </a:r>
              <a:r>
                <a:rPr lang="en-US" sz="1600" dirty="0" smtClean="0"/>
                <a:t> </a:t>
              </a:r>
              <a:r>
                <a:rPr lang="en-US" sz="1600" dirty="0" err="1" smtClean="0"/>
                <a:t>dengan</a:t>
              </a:r>
              <a:r>
                <a:rPr lang="en-US" sz="1600" dirty="0" smtClean="0"/>
                <a:t> </a:t>
              </a:r>
              <a:r>
                <a:rPr lang="en-US" sz="1600" dirty="0" err="1" smtClean="0"/>
                <a:t>gerak</a:t>
              </a:r>
              <a:r>
                <a:rPr lang="en-US" sz="1600" dirty="0" smtClean="0"/>
                <a:t> </a:t>
              </a:r>
              <a:r>
                <a:rPr lang="en-US" sz="1600" dirty="0" err="1" smtClean="0"/>
                <a:t>semata</a:t>
              </a:r>
              <a:r>
                <a:rPr lang="en-US" sz="1600" dirty="0" smtClean="0"/>
                <a:t> </a:t>
              </a:r>
              <a:r>
                <a:rPr lang="en-US" sz="1600" dirty="0" err="1" smtClean="0"/>
                <a:t>sampai</a:t>
              </a:r>
              <a:r>
                <a:rPr lang="en-US" sz="1600" dirty="0" smtClean="0"/>
                <a:t> </a:t>
              </a:r>
              <a:r>
                <a:rPr lang="en-US" sz="1600" dirty="0" err="1" smtClean="0"/>
                <a:t>sedetail-detailnya</a:t>
              </a:r>
              <a:r>
                <a:rPr lang="en-US" sz="1600" dirty="0" smtClean="0"/>
                <a:t>.</a:t>
              </a:r>
              <a:endParaRPr lang="en-US" sz="1600" dirty="0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1352734" y="2632741"/>
              <a:ext cx="1333827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 err="1"/>
                <a:t>Adjib</a:t>
              </a:r>
              <a:r>
                <a:rPr lang="en-US" sz="1600" dirty="0"/>
                <a:t> </a:t>
              </a:r>
              <a:r>
                <a:rPr lang="en-US" sz="1600" dirty="0" err="1"/>
                <a:t>Hamzah</a:t>
              </a:r>
              <a:endParaRPr lang="en-US" sz="1600" dirty="0"/>
            </a:p>
          </p:txBody>
        </p:sp>
        <p:cxnSp>
          <p:nvCxnSpPr>
            <p:cNvPr id="24" name="Straight Connector 23"/>
            <p:cNvCxnSpPr/>
            <p:nvPr/>
          </p:nvCxnSpPr>
          <p:spPr>
            <a:xfrm>
              <a:off x="2929200" y="2283718"/>
              <a:ext cx="0" cy="1005790"/>
            </a:xfrm>
            <a:prstGeom prst="line">
              <a:avLst/>
            </a:prstGeom>
            <a:ln w="19050">
              <a:solidFill>
                <a:srgbClr val="00B05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49941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7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47498" y="195486"/>
            <a:ext cx="52490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PERKEMBANGAN SENI PANTONIM</a:t>
            </a:r>
            <a:endParaRPr lang="en-US" sz="2800" dirty="0">
              <a:solidFill>
                <a:srgbClr val="C00000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2229368" y="843558"/>
            <a:ext cx="6914631" cy="1641860"/>
            <a:chOff x="1944216" y="2781806"/>
            <a:chExt cx="7199784" cy="1709568"/>
          </a:xfrm>
        </p:grpSpPr>
        <p:grpSp>
          <p:nvGrpSpPr>
            <p:cNvPr id="6" name="Group 5"/>
            <p:cNvGrpSpPr/>
            <p:nvPr/>
          </p:nvGrpSpPr>
          <p:grpSpPr>
            <a:xfrm>
              <a:off x="1944216" y="2781806"/>
              <a:ext cx="7199784" cy="1709568"/>
              <a:chOff x="409094" y="1676173"/>
              <a:chExt cx="7370628" cy="2051608"/>
            </a:xfrm>
          </p:grpSpPr>
          <p:sp>
            <p:nvSpPr>
              <p:cNvPr id="8" name="Rectangle 7"/>
              <p:cNvSpPr/>
              <p:nvPr/>
            </p:nvSpPr>
            <p:spPr>
              <a:xfrm>
                <a:off x="556528" y="1956472"/>
                <a:ext cx="7223194" cy="1771309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409094" y="1676173"/>
                <a:ext cx="7370628" cy="1836957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" name="Rectangle 6"/>
            <p:cNvSpPr/>
            <p:nvPr/>
          </p:nvSpPr>
          <p:spPr>
            <a:xfrm>
              <a:off x="2359062" y="2868255"/>
              <a:ext cx="6448069" cy="13780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 dirty="0" err="1" smtClean="0"/>
                <a:t>Dalam</a:t>
              </a:r>
              <a:r>
                <a:rPr lang="en-US" sz="2000" dirty="0" smtClean="0"/>
                <a:t> </a:t>
              </a:r>
              <a:r>
                <a:rPr lang="en-US" sz="2000" dirty="0" err="1" smtClean="0"/>
                <a:t>perkembangannya</a:t>
              </a:r>
              <a:r>
                <a:rPr lang="en-US" sz="2000" dirty="0" smtClean="0"/>
                <a:t>, </a:t>
              </a:r>
              <a:r>
                <a:rPr lang="en-US" sz="2000" dirty="0" err="1" smtClean="0"/>
                <a:t>seni</a:t>
              </a:r>
              <a:r>
                <a:rPr lang="en-US" sz="2000" dirty="0" smtClean="0"/>
                <a:t> </a:t>
              </a:r>
              <a:r>
                <a:rPr lang="en-US" sz="2000" dirty="0" err="1" smtClean="0"/>
                <a:t>pantomim</a:t>
              </a:r>
              <a:r>
                <a:rPr lang="en-US" sz="2000" dirty="0" smtClean="0"/>
                <a:t> </a:t>
              </a:r>
              <a:r>
                <a:rPr lang="en-US" sz="2000" dirty="0" err="1" smtClean="0"/>
                <a:t>semakin</a:t>
              </a:r>
              <a:r>
                <a:rPr lang="en-US" sz="2000" dirty="0" smtClean="0"/>
                <a:t> </a:t>
              </a:r>
              <a:r>
                <a:rPr lang="en-US" sz="2000" dirty="0" err="1" smtClean="0"/>
                <a:t>dikenal</a:t>
              </a:r>
              <a:r>
                <a:rPr lang="en-US" sz="2000" dirty="0" smtClean="0"/>
                <a:t> di </a:t>
              </a:r>
              <a:r>
                <a:rPr lang="en-US" sz="2000" dirty="0" err="1" smtClean="0"/>
                <a:t>dunia</a:t>
              </a:r>
              <a:r>
                <a:rPr lang="en-US" sz="2000" dirty="0" smtClean="0"/>
                <a:t>, </a:t>
              </a:r>
              <a:r>
                <a:rPr lang="en-US" sz="2000" dirty="0" err="1" smtClean="0"/>
                <a:t>terutama</a:t>
              </a:r>
              <a:r>
                <a:rPr lang="en-US" sz="2000" dirty="0" smtClean="0"/>
                <a:t> </a:t>
              </a:r>
              <a:r>
                <a:rPr lang="en-US" sz="2000" dirty="0" err="1" smtClean="0"/>
                <a:t>melalui</a:t>
              </a:r>
              <a:r>
                <a:rPr lang="en-US" sz="2000" dirty="0" smtClean="0"/>
                <a:t> </a:t>
              </a:r>
              <a:r>
                <a:rPr lang="en-US" sz="2000" dirty="0" err="1" smtClean="0"/>
                <a:t>industri</a:t>
              </a:r>
              <a:r>
                <a:rPr lang="en-US" sz="2000" dirty="0" smtClean="0"/>
                <a:t> film </a:t>
              </a:r>
              <a:r>
                <a:rPr lang="en-US" sz="2000" dirty="0" err="1" smtClean="0"/>
                <a:t>bisu</a:t>
              </a:r>
              <a:r>
                <a:rPr lang="en-US" sz="2000" dirty="0" smtClean="0"/>
                <a:t>. </a:t>
              </a:r>
              <a:r>
                <a:rPr lang="en-US" sz="2000" dirty="0" err="1" smtClean="0"/>
                <a:t>Berbagai</a:t>
              </a:r>
              <a:r>
                <a:rPr lang="en-US" sz="2000" dirty="0" smtClean="0"/>
                <a:t> </a:t>
              </a:r>
              <a:r>
                <a:rPr lang="en-US" sz="2000" dirty="0" err="1" smtClean="0"/>
                <a:t>bentuk</a:t>
              </a:r>
              <a:r>
                <a:rPr lang="en-US" sz="2000" dirty="0" smtClean="0"/>
                <a:t> </a:t>
              </a:r>
              <a:r>
                <a:rPr lang="en-US" sz="2000" dirty="0" err="1" smtClean="0"/>
                <a:t>ekspresi</a:t>
              </a:r>
              <a:r>
                <a:rPr lang="en-US" sz="2000" dirty="0" smtClean="0"/>
                <a:t> </a:t>
              </a:r>
              <a:r>
                <a:rPr lang="en-US" sz="2000" dirty="0" err="1" smtClean="0"/>
                <a:t>dan</a:t>
              </a:r>
              <a:r>
                <a:rPr lang="en-US" sz="2000" dirty="0" smtClean="0"/>
                <a:t> </a:t>
              </a:r>
              <a:r>
                <a:rPr lang="en-US" sz="2000" dirty="0" err="1" smtClean="0"/>
                <a:t>gerak</a:t>
              </a:r>
              <a:r>
                <a:rPr lang="en-US" sz="2000" dirty="0" smtClean="0"/>
                <a:t> </a:t>
              </a:r>
              <a:r>
                <a:rPr lang="en-US" sz="2000" dirty="0" err="1" smtClean="0"/>
                <a:t>terbaru</a:t>
              </a:r>
              <a:r>
                <a:rPr lang="en-US" sz="2000" dirty="0" smtClean="0"/>
                <a:t> </a:t>
              </a:r>
              <a:r>
                <a:rPr lang="en-US" sz="2000" dirty="0" err="1" smtClean="0"/>
                <a:t>dikembangkan</a:t>
              </a:r>
              <a:r>
                <a:rPr lang="en-US" sz="2000" dirty="0" smtClean="0"/>
                <a:t> </a:t>
              </a:r>
              <a:r>
                <a:rPr lang="en-US" sz="2000" dirty="0" err="1" smtClean="0"/>
                <a:t>dengan</a:t>
              </a:r>
              <a:r>
                <a:rPr lang="en-US" sz="2000" dirty="0" smtClean="0"/>
                <a:t> </a:t>
              </a:r>
              <a:r>
                <a:rPr lang="en-US" sz="2000" dirty="0" err="1" smtClean="0"/>
                <a:t>serius</a:t>
              </a:r>
              <a:r>
                <a:rPr lang="en-US" sz="2000" dirty="0" smtClean="0"/>
                <a:t> </a:t>
              </a:r>
              <a:r>
                <a:rPr lang="en-US" sz="2000" dirty="0" err="1" smtClean="0"/>
                <a:t>pada</a:t>
              </a:r>
              <a:r>
                <a:rPr lang="en-US" sz="2000" dirty="0" smtClean="0"/>
                <a:t> </a:t>
              </a:r>
              <a:r>
                <a:rPr lang="en-US" sz="2000" dirty="0" err="1" smtClean="0"/>
                <a:t>tahun</a:t>
              </a:r>
              <a:r>
                <a:rPr lang="en-US" sz="2000" dirty="0" smtClean="0"/>
                <a:t> 1900-an.</a:t>
              </a:r>
              <a:endParaRPr lang="en-US" sz="2000" dirty="0"/>
            </a:p>
          </p:txBody>
        </p:sp>
      </p:grpSp>
      <p:sp>
        <p:nvSpPr>
          <p:cNvPr id="10" name="Flowchart: Process 9"/>
          <p:cNvSpPr/>
          <p:nvPr/>
        </p:nvSpPr>
        <p:spPr>
          <a:xfrm>
            <a:off x="0" y="2798791"/>
            <a:ext cx="9144000" cy="2376264"/>
          </a:xfrm>
          <a:prstGeom prst="flowChartProcess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2" descr="E:\ELISA\ERLANGGA LISA\2017\TEMPLATE PPT\SMP SENI BUDAYA VII\SMP SENI BUDAYA VII banne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44988"/>
            <a:ext cx="9144000" cy="79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863588" y="2859782"/>
            <a:ext cx="74168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Chaplin </a:t>
            </a:r>
            <a:r>
              <a:rPr lang="en-US" dirty="0" err="1"/>
              <a:t>sangat</a:t>
            </a:r>
            <a:r>
              <a:rPr lang="en-US" dirty="0"/>
              <a:t> </a:t>
            </a:r>
            <a:r>
              <a:rPr lang="en-US" dirty="0" err="1"/>
              <a:t>penting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dunia</a:t>
            </a:r>
            <a:r>
              <a:rPr lang="en-US" dirty="0"/>
              <a:t> </a:t>
            </a:r>
            <a:r>
              <a:rPr lang="en-US" dirty="0" err="1"/>
              <a:t>bahasa</a:t>
            </a:r>
            <a:r>
              <a:rPr lang="en-US" dirty="0"/>
              <a:t> </a:t>
            </a:r>
            <a:r>
              <a:rPr lang="en-US" dirty="0" err="1" smtClean="0"/>
              <a:t>bisu</a:t>
            </a:r>
            <a:r>
              <a:rPr lang="en-US" dirty="0" smtClean="0"/>
              <a:t> </a:t>
            </a:r>
            <a:r>
              <a:rPr lang="en-US" dirty="0" err="1" smtClean="0"/>
              <a:t>sebab</a:t>
            </a:r>
            <a:r>
              <a:rPr lang="en-US" dirty="0" smtClean="0"/>
              <a:t> </a:t>
            </a:r>
            <a:r>
              <a:rPr lang="en-US" dirty="0" err="1"/>
              <a:t>ia</a:t>
            </a:r>
            <a:r>
              <a:rPr lang="en-US" dirty="0"/>
              <a:t> </a:t>
            </a:r>
            <a:r>
              <a:rPr lang="en-US" dirty="0" err="1"/>
              <a:t>merupakan</a:t>
            </a:r>
            <a:r>
              <a:rPr lang="en-US" dirty="0"/>
              <a:t> </a:t>
            </a:r>
            <a:r>
              <a:rPr lang="en-US" dirty="0" err="1"/>
              <a:t>salah</a:t>
            </a:r>
            <a:r>
              <a:rPr lang="en-US" dirty="0"/>
              <a:t> </a:t>
            </a:r>
            <a:r>
              <a:rPr lang="en-US" dirty="0" err="1"/>
              <a:t>satu</a:t>
            </a:r>
            <a:r>
              <a:rPr lang="en-US" dirty="0"/>
              <a:t> </a:t>
            </a:r>
            <a:r>
              <a:rPr lang="en-US" dirty="0" err="1"/>
              <a:t>tokoh</a:t>
            </a:r>
            <a:r>
              <a:rPr lang="en-US" dirty="0"/>
              <a:t> </a:t>
            </a:r>
            <a:r>
              <a:rPr lang="en-US" dirty="0" err="1"/>
              <a:t>besar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film </a:t>
            </a:r>
            <a:r>
              <a:rPr lang="en-US" dirty="0" err="1"/>
              <a:t>bisu</a:t>
            </a:r>
            <a:r>
              <a:rPr lang="en-US" dirty="0"/>
              <a:t>, </a:t>
            </a:r>
            <a:r>
              <a:rPr lang="en-US" dirty="0" err="1" smtClean="0"/>
              <a:t>sebelum</a:t>
            </a:r>
            <a:r>
              <a:rPr lang="en-US" dirty="0" smtClean="0"/>
              <a:t> </a:t>
            </a:r>
            <a:r>
              <a:rPr lang="sv-SE" dirty="0" smtClean="0"/>
              <a:t>film </a:t>
            </a:r>
            <a:r>
              <a:rPr lang="sv-SE" dirty="0"/>
              <a:t>bicara ditemukan dan diperkenalkan kepada masyarakat.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832543" y="4157651"/>
            <a:ext cx="81569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Di Indonesia, </a:t>
            </a:r>
            <a:r>
              <a:rPr lang="en-US" dirty="0" err="1"/>
              <a:t>tokoh</a:t>
            </a:r>
            <a:r>
              <a:rPr lang="en-US" dirty="0"/>
              <a:t> </a:t>
            </a:r>
            <a:r>
              <a:rPr lang="en-US" dirty="0" err="1"/>
              <a:t>penting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dunia</a:t>
            </a:r>
            <a:r>
              <a:rPr lang="en-US" dirty="0"/>
              <a:t> </a:t>
            </a:r>
            <a:r>
              <a:rPr lang="en-US" dirty="0" err="1"/>
              <a:t>pantomim</a:t>
            </a:r>
            <a:r>
              <a:rPr lang="en-US" dirty="0"/>
              <a:t> </a:t>
            </a:r>
            <a:r>
              <a:rPr lang="en-US" dirty="0" err="1"/>
              <a:t>adalah</a:t>
            </a:r>
            <a:r>
              <a:rPr lang="en-US" dirty="0"/>
              <a:t> </a:t>
            </a:r>
            <a:r>
              <a:rPr lang="en-US" dirty="0" err="1" smtClean="0"/>
              <a:t>Jemek</a:t>
            </a:r>
            <a:r>
              <a:rPr lang="en-US" dirty="0" smtClean="0"/>
              <a:t> </a:t>
            </a:r>
            <a:r>
              <a:rPr lang="en-US" dirty="0" err="1" smtClean="0"/>
              <a:t>Supardi</a:t>
            </a:r>
            <a:r>
              <a:rPr lang="en-US" dirty="0"/>
              <a:t>.</a:t>
            </a:r>
          </a:p>
        </p:txBody>
      </p:sp>
      <p:cxnSp>
        <p:nvCxnSpPr>
          <p:cNvPr id="14" name="Straight Connector 13"/>
          <p:cNvCxnSpPr>
            <a:stCxn id="10" idx="3"/>
            <a:endCxn id="10" idx="1"/>
          </p:cNvCxnSpPr>
          <p:nvPr/>
        </p:nvCxnSpPr>
        <p:spPr>
          <a:xfrm flipH="1">
            <a:off x="0" y="3986923"/>
            <a:ext cx="9144000" cy="0"/>
          </a:xfrm>
          <a:prstGeom prst="line">
            <a:avLst/>
          </a:prstGeom>
          <a:ln w="28575">
            <a:solidFill>
              <a:schemeClr val="accent3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1056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25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75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 animBg="1"/>
      <p:bldP spid="12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647681" y="195486"/>
            <a:ext cx="384863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KEAKTORAN PANTOMIM</a:t>
            </a:r>
            <a:endParaRPr lang="en-US" sz="2800" dirty="0">
              <a:solidFill>
                <a:srgbClr val="C00000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-1" y="866494"/>
            <a:ext cx="8604449" cy="481120"/>
            <a:chOff x="0" y="1495675"/>
            <a:chExt cx="5715000" cy="481120"/>
          </a:xfrm>
        </p:grpSpPr>
        <p:sp>
          <p:nvSpPr>
            <p:cNvPr id="5" name="Snip Single Corner Rectangle 4"/>
            <p:cNvSpPr/>
            <p:nvPr/>
          </p:nvSpPr>
          <p:spPr>
            <a:xfrm>
              <a:off x="0" y="1504950"/>
              <a:ext cx="5715000" cy="471845"/>
            </a:xfrm>
            <a:custGeom>
              <a:avLst/>
              <a:gdLst>
                <a:gd name="connsiteX0" fmla="*/ 0 w 5715000"/>
                <a:gd name="connsiteY0" fmla="*/ 0 h 457200"/>
                <a:gd name="connsiteX1" fmla="*/ 5638798 w 5715000"/>
                <a:gd name="connsiteY1" fmla="*/ 0 h 457200"/>
                <a:gd name="connsiteX2" fmla="*/ 5715000 w 5715000"/>
                <a:gd name="connsiteY2" fmla="*/ 76202 h 457200"/>
                <a:gd name="connsiteX3" fmla="*/ 5715000 w 5715000"/>
                <a:gd name="connsiteY3" fmla="*/ 457200 h 457200"/>
                <a:gd name="connsiteX4" fmla="*/ 0 w 5715000"/>
                <a:gd name="connsiteY4" fmla="*/ 457200 h 457200"/>
                <a:gd name="connsiteX5" fmla="*/ 0 w 5715000"/>
                <a:gd name="connsiteY5" fmla="*/ 0 h 457200"/>
                <a:gd name="connsiteX0" fmla="*/ 0 w 5715000"/>
                <a:gd name="connsiteY0" fmla="*/ 0 h 457200"/>
                <a:gd name="connsiteX1" fmla="*/ 5319039 w 5715000"/>
                <a:gd name="connsiteY1" fmla="*/ 5609 h 457200"/>
                <a:gd name="connsiteX2" fmla="*/ 5715000 w 5715000"/>
                <a:gd name="connsiteY2" fmla="*/ 76202 h 457200"/>
                <a:gd name="connsiteX3" fmla="*/ 5715000 w 5715000"/>
                <a:gd name="connsiteY3" fmla="*/ 457200 h 457200"/>
                <a:gd name="connsiteX4" fmla="*/ 0 w 5715000"/>
                <a:gd name="connsiteY4" fmla="*/ 457200 h 457200"/>
                <a:gd name="connsiteX5" fmla="*/ 0 w 5715000"/>
                <a:gd name="connsiteY5" fmla="*/ 0 h 457200"/>
                <a:gd name="connsiteX0" fmla="*/ 0 w 5715000"/>
                <a:gd name="connsiteY0" fmla="*/ 0 h 457200"/>
                <a:gd name="connsiteX1" fmla="*/ 5319039 w 5715000"/>
                <a:gd name="connsiteY1" fmla="*/ 5609 h 457200"/>
                <a:gd name="connsiteX2" fmla="*/ 5715000 w 5715000"/>
                <a:gd name="connsiteY2" fmla="*/ 222058 h 457200"/>
                <a:gd name="connsiteX3" fmla="*/ 5715000 w 5715000"/>
                <a:gd name="connsiteY3" fmla="*/ 457200 h 457200"/>
                <a:gd name="connsiteX4" fmla="*/ 0 w 5715000"/>
                <a:gd name="connsiteY4" fmla="*/ 457200 h 457200"/>
                <a:gd name="connsiteX5" fmla="*/ 0 w 5715000"/>
                <a:gd name="connsiteY5" fmla="*/ 0 h 457200"/>
                <a:gd name="connsiteX0" fmla="*/ 0 w 5715000"/>
                <a:gd name="connsiteY0" fmla="*/ 0 h 457200"/>
                <a:gd name="connsiteX1" fmla="*/ 5467895 w 5715000"/>
                <a:gd name="connsiteY1" fmla="*/ 5609 h 457200"/>
                <a:gd name="connsiteX2" fmla="*/ 5715000 w 5715000"/>
                <a:gd name="connsiteY2" fmla="*/ 222058 h 457200"/>
                <a:gd name="connsiteX3" fmla="*/ 5715000 w 5715000"/>
                <a:gd name="connsiteY3" fmla="*/ 457200 h 457200"/>
                <a:gd name="connsiteX4" fmla="*/ 0 w 5715000"/>
                <a:gd name="connsiteY4" fmla="*/ 457200 h 457200"/>
                <a:gd name="connsiteX5" fmla="*/ 0 w 5715000"/>
                <a:gd name="connsiteY5" fmla="*/ 0 h 457200"/>
                <a:gd name="connsiteX0" fmla="*/ 0 w 5715000"/>
                <a:gd name="connsiteY0" fmla="*/ 0 h 457200"/>
                <a:gd name="connsiteX1" fmla="*/ 5467895 w 5715000"/>
                <a:gd name="connsiteY1" fmla="*/ 5609 h 457200"/>
                <a:gd name="connsiteX2" fmla="*/ 5704367 w 5715000"/>
                <a:gd name="connsiteY2" fmla="*/ 179528 h 457200"/>
                <a:gd name="connsiteX3" fmla="*/ 5715000 w 5715000"/>
                <a:gd name="connsiteY3" fmla="*/ 457200 h 457200"/>
                <a:gd name="connsiteX4" fmla="*/ 0 w 5715000"/>
                <a:gd name="connsiteY4" fmla="*/ 457200 h 457200"/>
                <a:gd name="connsiteX5" fmla="*/ 0 w 5715000"/>
                <a:gd name="connsiteY5" fmla="*/ 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715000" h="457200">
                  <a:moveTo>
                    <a:pt x="0" y="0"/>
                  </a:moveTo>
                  <a:lnTo>
                    <a:pt x="5467895" y="5609"/>
                  </a:lnTo>
                  <a:lnTo>
                    <a:pt x="5704367" y="179528"/>
                  </a:lnTo>
                  <a:lnTo>
                    <a:pt x="5715000" y="457200"/>
                  </a:lnTo>
                  <a:lnTo>
                    <a:pt x="0" y="4572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59595" y="1495675"/>
              <a:ext cx="144944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457200" indent="-457200">
                <a:buFont typeface="+mj-lt"/>
                <a:buAutoNum type="arabicPeriod"/>
              </a:pPr>
              <a:r>
                <a:rPr lang="en-US" sz="2400" b="1" dirty="0" err="1" smtClean="0">
                  <a:solidFill>
                    <a:schemeClr val="bg1"/>
                  </a:solidFill>
                </a:rPr>
                <a:t>Olah</a:t>
              </a:r>
              <a:r>
                <a:rPr lang="en-US" sz="2400" b="1" dirty="0" smtClean="0">
                  <a:solidFill>
                    <a:schemeClr val="bg1"/>
                  </a:solidFill>
                </a:rPr>
                <a:t> </a:t>
              </a:r>
              <a:r>
                <a:rPr lang="en-US" sz="2400" b="1" dirty="0" err="1" smtClean="0">
                  <a:solidFill>
                    <a:schemeClr val="bg1"/>
                  </a:solidFill>
                </a:rPr>
                <a:t>Tubuh</a:t>
              </a:r>
              <a:r>
                <a:rPr lang="en-US" sz="2400" b="1" dirty="0" smtClean="0">
                  <a:solidFill>
                    <a:schemeClr val="bg1"/>
                  </a:solidFill>
                </a:rPr>
                <a:t> </a:t>
              </a:r>
              <a:endParaRPr lang="en-US" sz="2400" dirty="0">
                <a:solidFill>
                  <a:schemeClr val="bg1"/>
                </a:solidFill>
              </a:endParaRPr>
            </a:p>
          </p:txBody>
        </p:sp>
      </p:grpSp>
      <p:sp>
        <p:nvSpPr>
          <p:cNvPr id="7" name="Rectangle 6"/>
          <p:cNvSpPr/>
          <p:nvPr/>
        </p:nvSpPr>
        <p:spPr>
          <a:xfrm>
            <a:off x="986849" y="2161736"/>
            <a:ext cx="302433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/>
              <a:t>Olah</a:t>
            </a:r>
            <a:r>
              <a:rPr lang="en-US" dirty="0"/>
              <a:t> </a:t>
            </a:r>
            <a:r>
              <a:rPr lang="en-US" dirty="0" err="1"/>
              <a:t>tubuh</a:t>
            </a:r>
            <a:r>
              <a:rPr lang="en-US" dirty="0"/>
              <a:t> </a:t>
            </a:r>
            <a:r>
              <a:rPr lang="en-US" dirty="0" err="1"/>
              <a:t>merupakan</a:t>
            </a:r>
            <a:r>
              <a:rPr lang="en-US" dirty="0"/>
              <a:t> proses </a:t>
            </a:r>
            <a:r>
              <a:rPr lang="en-US" dirty="0" err="1"/>
              <a:t>lanjutan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pemanasan</a:t>
            </a:r>
            <a:r>
              <a:rPr lang="en-US" dirty="0"/>
              <a:t> (</a:t>
            </a:r>
            <a:r>
              <a:rPr lang="en-US" dirty="0" err="1" smtClean="0"/>
              <a:t>peregangan</a:t>
            </a:r>
            <a:r>
              <a:rPr lang="en-US" dirty="0" smtClean="0"/>
              <a:t>) </a:t>
            </a:r>
            <a:r>
              <a:rPr lang="pt-BR" dirty="0" smtClean="0"/>
              <a:t>dalam </a:t>
            </a:r>
            <a:r>
              <a:rPr lang="pt-BR" dirty="0"/>
              <a:t>mencapai kesadaran tubuh yang mengarah pada </a:t>
            </a:r>
            <a:r>
              <a:rPr lang="pt-BR" dirty="0" smtClean="0"/>
              <a:t>kekuatan, </a:t>
            </a:r>
            <a:r>
              <a:rPr lang="en-US" dirty="0" err="1" smtClean="0"/>
              <a:t>kelenturan</a:t>
            </a:r>
            <a:r>
              <a:rPr lang="en-US" dirty="0"/>
              <a:t>,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ketahanan</a:t>
            </a:r>
            <a:r>
              <a:rPr lang="en-US" dirty="0"/>
              <a:t>.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4716016" y="1564754"/>
            <a:ext cx="0" cy="2937287"/>
          </a:xfrm>
          <a:prstGeom prst="line">
            <a:avLst/>
          </a:prstGeom>
          <a:ln w="285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>
            <a:off x="5432078" y="1935253"/>
            <a:ext cx="3353669" cy="2341255"/>
            <a:chOff x="5432078" y="1935253"/>
            <a:chExt cx="3353669" cy="2341255"/>
          </a:xfrm>
        </p:grpSpPr>
        <p:pic>
          <p:nvPicPr>
            <p:cNvPr id="3075" name="Picture 3" descr="D:\erl\Mba Tyas\Seni Budaya 8\gambar\Gambar Pantomim\A. gambar 14 olah tubuh\4, 1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32078" y="1935253"/>
              <a:ext cx="3244378" cy="21699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Rectangle 11"/>
            <p:cNvSpPr/>
            <p:nvPr/>
          </p:nvSpPr>
          <p:spPr>
            <a:xfrm>
              <a:off x="7267740" y="4023485"/>
              <a:ext cx="1518007" cy="25302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900" b="1" dirty="0" err="1"/>
                <a:t>Sumber</a:t>
              </a:r>
              <a:r>
                <a:rPr lang="en-US" sz="900" b="1" dirty="0"/>
                <a:t>: </a:t>
              </a:r>
              <a:r>
                <a:rPr lang="en-US" sz="900" i="1" dirty="0" err="1"/>
                <a:t>dokumen</a:t>
              </a:r>
              <a:r>
                <a:rPr lang="en-US" sz="900" i="1" dirty="0"/>
                <a:t> </a:t>
              </a:r>
              <a:r>
                <a:rPr lang="en-US" sz="900" i="1" dirty="0" err="1"/>
                <a:t>pribadi</a:t>
              </a:r>
              <a:endParaRPr lang="en-US" sz="900" dirty="0"/>
            </a:p>
          </p:txBody>
        </p:sp>
      </p:grpSp>
    </p:spTree>
    <p:extLst>
      <p:ext uri="{BB962C8B-B14F-4D97-AF65-F5344CB8AC3E}">
        <p14:creationId xmlns:p14="http://schemas.microsoft.com/office/powerpoint/2010/main" val="1839800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25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" y="866494"/>
            <a:ext cx="8604449" cy="481120"/>
            <a:chOff x="0" y="1495675"/>
            <a:chExt cx="5715000" cy="481120"/>
          </a:xfrm>
        </p:grpSpPr>
        <p:sp>
          <p:nvSpPr>
            <p:cNvPr id="4" name="Snip Single Corner Rectangle 4"/>
            <p:cNvSpPr/>
            <p:nvPr/>
          </p:nvSpPr>
          <p:spPr>
            <a:xfrm>
              <a:off x="0" y="1504950"/>
              <a:ext cx="5715000" cy="471845"/>
            </a:xfrm>
            <a:custGeom>
              <a:avLst/>
              <a:gdLst>
                <a:gd name="connsiteX0" fmla="*/ 0 w 5715000"/>
                <a:gd name="connsiteY0" fmla="*/ 0 h 457200"/>
                <a:gd name="connsiteX1" fmla="*/ 5638798 w 5715000"/>
                <a:gd name="connsiteY1" fmla="*/ 0 h 457200"/>
                <a:gd name="connsiteX2" fmla="*/ 5715000 w 5715000"/>
                <a:gd name="connsiteY2" fmla="*/ 76202 h 457200"/>
                <a:gd name="connsiteX3" fmla="*/ 5715000 w 5715000"/>
                <a:gd name="connsiteY3" fmla="*/ 457200 h 457200"/>
                <a:gd name="connsiteX4" fmla="*/ 0 w 5715000"/>
                <a:gd name="connsiteY4" fmla="*/ 457200 h 457200"/>
                <a:gd name="connsiteX5" fmla="*/ 0 w 5715000"/>
                <a:gd name="connsiteY5" fmla="*/ 0 h 457200"/>
                <a:gd name="connsiteX0" fmla="*/ 0 w 5715000"/>
                <a:gd name="connsiteY0" fmla="*/ 0 h 457200"/>
                <a:gd name="connsiteX1" fmla="*/ 5319039 w 5715000"/>
                <a:gd name="connsiteY1" fmla="*/ 5609 h 457200"/>
                <a:gd name="connsiteX2" fmla="*/ 5715000 w 5715000"/>
                <a:gd name="connsiteY2" fmla="*/ 76202 h 457200"/>
                <a:gd name="connsiteX3" fmla="*/ 5715000 w 5715000"/>
                <a:gd name="connsiteY3" fmla="*/ 457200 h 457200"/>
                <a:gd name="connsiteX4" fmla="*/ 0 w 5715000"/>
                <a:gd name="connsiteY4" fmla="*/ 457200 h 457200"/>
                <a:gd name="connsiteX5" fmla="*/ 0 w 5715000"/>
                <a:gd name="connsiteY5" fmla="*/ 0 h 457200"/>
                <a:gd name="connsiteX0" fmla="*/ 0 w 5715000"/>
                <a:gd name="connsiteY0" fmla="*/ 0 h 457200"/>
                <a:gd name="connsiteX1" fmla="*/ 5319039 w 5715000"/>
                <a:gd name="connsiteY1" fmla="*/ 5609 h 457200"/>
                <a:gd name="connsiteX2" fmla="*/ 5715000 w 5715000"/>
                <a:gd name="connsiteY2" fmla="*/ 222058 h 457200"/>
                <a:gd name="connsiteX3" fmla="*/ 5715000 w 5715000"/>
                <a:gd name="connsiteY3" fmla="*/ 457200 h 457200"/>
                <a:gd name="connsiteX4" fmla="*/ 0 w 5715000"/>
                <a:gd name="connsiteY4" fmla="*/ 457200 h 457200"/>
                <a:gd name="connsiteX5" fmla="*/ 0 w 5715000"/>
                <a:gd name="connsiteY5" fmla="*/ 0 h 457200"/>
                <a:gd name="connsiteX0" fmla="*/ 0 w 5715000"/>
                <a:gd name="connsiteY0" fmla="*/ 0 h 457200"/>
                <a:gd name="connsiteX1" fmla="*/ 5467895 w 5715000"/>
                <a:gd name="connsiteY1" fmla="*/ 5609 h 457200"/>
                <a:gd name="connsiteX2" fmla="*/ 5715000 w 5715000"/>
                <a:gd name="connsiteY2" fmla="*/ 222058 h 457200"/>
                <a:gd name="connsiteX3" fmla="*/ 5715000 w 5715000"/>
                <a:gd name="connsiteY3" fmla="*/ 457200 h 457200"/>
                <a:gd name="connsiteX4" fmla="*/ 0 w 5715000"/>
                <a:gd name="connsiteY4" fmla="*/ 457200 h 457200"/>
                <a:gd name="connsiteX5" fmla="*/ 0 w 5715000"/>
                <a:gd name="connsiteY5" fmla="*/ 0 h 457200"/>
                <a:gd name="connsiteX0" fmla="*/ 0 w 5715000"/>
                <a:gd name="connsiteY0" fmla="*/ 0 h 457200"/>
                <a:gd name="connsiteX1" fmla="*/ 5467895 w 5715000"/>
                <a:gd name="connsiteY1" fmla="*/ 5609 h 457200"/>
                <a:gd name="connsiteX2" fmla="*/ 5704367 w 5715000"/>
                <a:gd name="connsiteY2" fmla="*/ 179528 h 457200"/>
                <a:gd name="connsiteX3" fmla="*/ 5715000 w 5715000"/>
                <a:gd name="connsiteY3" fmla="*/ 457200 h 457200"/>
                <a:gd name="connsiteX4" fmla="*/ 0 w 5715000"/>
                <a:gd name="connsiteY4" fmla="*/ 457200 h 457200"/>
                <a:gd name="connsiteX5" fmla="*/ 0 w 5715000"/>
                <a:gd name="connsiteY5" fmla="*/ 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715000" h="457200">
                  <a:moveTo>
                    <a:pt x="0" y="0"/>
                  </a:moveTo>
                  <a:lnTo>
                    <a:pt x="5467895" y="5609"/>
                  </a:lnTo>
                  <a:lnTo>
                    <a:pt x="5704367" y="179528"/>
                  </a:lnTo>
                  <a:lnTo>
                    <a:pt x="5715000" y="457200"/>
                  </a:lnTo>
                  <a:lnTo>
                    <a:pt x="0" y="4572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59595" y="1495675"/>
              <a:ext cx="127091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457200" indent="-457200">
                <a:buFont typeface="+mj-lt"/>
                <a:buAutoNum type="arabicPeriod" startAt="2"/>
              </a:pPr>
              <a:r>
                <a:rPr lang="en-US" sz="2400" b="1" dirty="0" err="1" smtClean="0">
                  <a:solidFill>
                    <a:schemeClr val="bg1"/>
                  </a:solidFill>
                </a:rPr>
                <a:t>Kekuatan</a:t>
              </a:r>
              <a:r>
                <a:rPr lang="en-US" sz="2400" b="1" dirty="0" smtClean="0">
                  <a:solidFill>
                    <a:schemeClr val="bg1"/>
                  </a:solidFill>
                </a:rPr>
                <a:t> </a:t>
              </a:r>
              <a:endParaRPr lang="en-US" sz="2400" dirty="0">
                <a:solidFill>
                  <a:schemeClr val="bg1"/>
                </a:solidFill>
              </a:endParaRPr>
            </a:p>
          </p:txBody>
        </p:sp>
      </p:grpSp>
      <p:sp>
        <p:nvSpPr>
          <p:cNvPr id="6" name="Rectangle 5"/>
          <p:cNvSpPr/>
          <p:nvPr/>
        </p:nvSpPr>
        <p:spPr>
          <a:xfrm>
            <a:off x="982617" y="2283718"/>
            <a:ext cx="352839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 smtClean="0"/>
              <a:t>Bagianbagian</a:t>
            </a:r>
            <a:r>
              <a:rPr lang="en-US" dirty="0" smtClean="0"/>
              <a:t> </a:t>
            </a:r>
            <a:r>
              <a:rPr lang="en-US" dirty="0" err="1" smtClean="0"/>
              <a:t>tubuh</a:t>
            </a:r>
            <a:r>
              <a:rPr lang="en-US" dirty="0" smtClean="0"/>
              <a:t> </a:t>
            </a:r>
            <a:r>
              <a:rPr lang="en-US" dirty="0"/>
              <a:t>yang </a:t>
            </a:r>
            <a:r>
              <a:rPr lang="en-US" dirty="0" err="1" smtClean="0"/>
              <a:t>memerluka</a:t>
            </a:r>
            <a:r>
              <a:rPr lang="en-US" dirty="0" smtClean="0"/>
              <a:t>  </a:t>
            </a:r>
            <a:r>
              <a:rPr lang="en-US" dirty="0" err="1"/>
              <a:t>kekuatan</a:t>
            </a:r>
            <a:r>
              <a:rPr lang="en-US" dirty="0"/>
              <a:t> </a:t>
            </a:r>
            <a:r>
              <a:rPr lang="en-US" dirty="0" err="1"/>
              <a:t>itu</a:t>
            </a:r>
            <a:r>
              <a:rPr lang="en-US" dirty="0"/>
              <a:t> </a:t>
            </a:r>
            <a:r>
              <a:rPr lang="en-US" dirty="0" err="1"/>
              <a:t>ialah</a:t>
            </a:r>
            <a:r>
              <a:rPr lang="en-US" dirty="0"/>
              <a:t> </a:t>
            </a:r>
            <a:r>
              <a:rPr lang="en-US" dirty="0" err="1"/>
              <a:t>pada</a:t>
            </a:r>
            <a:r>
              <a:rPr lang="en-US" dirty="0"/>
              <a:t> </a:t>
            </a:r>
            <a:r>
              <a:rPr lang="en-US" dirty="0" err="1"/>
              <a:t>bagian</a:t>
            </a:r>
            <a:r>
              <a:rPr lang="en-US" dirty="0"/>
              <a:t> </a:t>
            </a:r>
            <a:r>
              <a:rPr lang="en-US" dirty="0" err="1" smtClean="0"/>
              <a:t>kepala</a:t>
            </a:r>
            <a:r>
              <a:rPr lang="en-US" dirty="0" smtClean="0"/>
              <a:t> </a:t>
            </a:r>
            <a:r>
              <a:rPr lang="en-US" dirty="0" err="1" smtClean="0"/>
              <a:t>hingga</a:t>
            </a:r>
            <a:r>
              <a:rPr lang="en-US" dirty="0" smtClean="0"/>
              <a:t> </a:t>
            </a:r>
            <a:r>
              <a:rPr lang="en-US" dirty="0" err="1"/>
              <a:t>leher</a:t>
            </a:r>
            <a:r>
              <a:rPr lang="en-US" dirty="0"/>
              <a:t>, </a:t>
            </a:r>
            <a:r>
              <a:rPr lang="en-US" dirty="0" err="1"/>
              <a:t>badan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pundak</a:t>
            </a:r>
            <a:r>
              <a:rPr lang="en-US" dirty="0"/>
              <a:t> </a:t>
            </a:r>
            <a:r>
              <a:rPr lang="en-US" dirty="0" err="1"/>
              <a:t>hingga</a:t>
            </a:r>
            <a:r>
              <a:rPr lang="en-US" dirty="0"/>
              <a:t> </a:t>
            </a:r>
            <a:r>
              <a:rPr lang="en-US" dirty="0" err="1"/>
              <a:t>pinggang</a:t>
            </a:r>
            <a:r>
              <a:rPr lang="en-US" dirty="0"/>
              <a:t>,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tangan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pinggang</a:t>
            </a:r>
            <a:r>
              <a:rPr lang="en-US" dirty="0" smtClean="0"/>
              <a:t> </a:t>
            </a:r>
            <a:r>
              <a:rPr lang="en-US" dirty="0" err="1"/>
              <a:t>hingga</a:t>
            </a:r>
            <a:r>
              <a:rPr lang="en-US" dirty="0"/>
              <a:t> kaki.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4932040" y="1564754"/>
            <a:ext cx="0" cy="2937287"/>
          </a:xfrm>
          <a:prstGeom prst="line">
            <a:avLst/>
          </a:prstGeom>
          <a:ln w="285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>
            <a:off x="5364088" y="1866421"/>
            <a:ext cx="3606239" cy="2542528"/>
            <a:chOff x="5364088" y="1866421"/>
            <a:chExt cx="3606239" cy="2542528"/>
          </a:xfrm>
        </p:grpSpPr>
        <p:pic>
          <p:nvPicPr>
            <p:cNvPr id="4098" name="Picture 2" descr="D:\erl\Mba Tyas\Seni Budaya 8\gambar\Gambar Pantomim\B. PELATIHAN KEKUATAN\6 1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64088" y="1866421"/>
              <a:ext cx="3456631" cy="231192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Rectangle 10"/>
            <p:cNvSpPr/>
            <p:nvPr/>
          </p:nvSpPr>
          <p:spPr>
            <a:xfrm>
              <a:off x="7452320" y="4155926"/>
              <a:ext cx="1518007" cy="25302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900" b="1" dirty="0" err="1"/>
                <a:t>Sumber</a:t>
              </a:r>
              <a:r>
                <a:rPr lang="en-US" sz="900" b="1" dirty="0"/>
                <a:t>: </a:t>
              </a:r>
              <a:r>
                <a:rPr lang="en-US" sz="900" i="1" dirty="0" err="1"/>
                <a:t>dokumen</a:t>
              </a:r>
              <a:r>
                <a:rPr lang="en-US" sz="900" i="1" dirty="0"/>
                <a:t> </a:t>
              </a:r>
              <a:r>
                <a:rPr lang="en-US" sz="900" i="1" dirty="0" err="1"/>
                <a:t>pribadi</a:t>
              </a:r>
              <a:endParaRPr lang="en-US" sz="900" dirty="0"/>
            </a:p>
          </p:txBody>
        </p:sp>
      </p:grpSp>
      <p:sp>
        <p:nvSpPr>
          <p:cNvPr id="15" name="Rectangle 14"/>
          <p:cNvSpPr/>
          <p:nvPr/>
        </p:nvSpPr>
        <p:spPr>
          <a:xfrm>
            <a:off x="2647681" y="195486"/>
            <a:ext cx="384863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KEAKTORAN PANTOMIM</a:t>
            </a:r>
            <a:endParaRPr lang="en-US" sz="2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3859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25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-1" y="866494"/>
            <a:ext cx="8604449" cy="481120"/>
            <a:chOff x="0" y="1495675"/>
            <a:chExt cx="5715000" cy="481120"/>
          </a:xfrm>
        </p:grpSpPr>
        <p:sp>
          <p:nvSpPr>
            <p:cNvPr id="6" name="Snip Single Corner Rectangle 4"/>
            <p:cNvSpPr/>
            <p:nvPr/>
          </p:nvSpPr>
          <p:spPr>
            <a:xfrm>
              <a:off x="0" y="1504950"/>
              <a:ext cx="5715000" cy="471845"/>
            </a:xfrm>
            <a:custGeom>
              <a:avLst/>
              <a:gdLst>
                <a:gd name="connsiteX0" fmla="*/ 0 w 5715000"/>
                <a:gd name="connsiteY0" fmla="*/ 0 h 457200"/>
                <a:gd name="connsiteX1" fmla="*/ 5638798 w 5715000"/>
                <a:gd name="connsiteY1" fmla="*/ 0 h 457200"/>
                <a:gd name="connsiteX2" fmla="*/ 5715000 w 5715000"/>
                <a:gd name="connsiteY2" fmla="*/ 76202 h 457200"/>
                <a:gd name="connsiteX3" fmla="*/ 5715000 w 5715000"/>
                <a:gd name="connsiteY3" fmla="*/ 457200 h 457200"/>
                <a:gd name="connsiteX4" fmla="*/ 0 w 5715000"/>
                <a:gd name="connsiteY4" fmla="*/ 457200 h 457200"/>
                <a:gd name="connsiteX5" fmla="*/ 0 w 5715000"/>
                <a:gd name="connsiteY5" fmla="*/ 0 h 457200"/>
                <a:gd name="connsiteX0" fmla="*/ 0 w 5715000"/>
                <a:gd name="connsiteY0" fmla="*/ 0 h 457200"/>
                <a:gd name="connsiteX1" fmla="*/ 5319039 w 5715000"/>
                <a:gd name="connsiteY1" fmla="*/ 5609 h 457200"/>
                <a:gd name="connsiteX2" fmla="*/ 5715000 w 5715000"/>
                <a:gd name="connsiteY2" fmla="*/ 76202 h 457200"/>
                <a:gd name="connsiteX3" fmla="*/ 5715000 w 5715000"/>
                <a:gd name="connsiteY3" fmla="*/ 457200 h 457200"/>
                <a:gd name="connsiteX4" fmla="*/ 0 w 5715000"/>
                <a:gd name="connsiteY4" fmla="*/ 457200 h 457200"/>
                <a:gd name="connsiteX5" fmla="*/ 0 w 5715000"/>
                <a:gd name="connsiteY5" fmla="*/ 0 h 457200"/>
                <a:gd name="connsiteX0" fmla="*/ 0 w 5715000"/>
                <a:gd name="connsiteY0" fmla="*/ 0 h 457200"/>
                <a:gd name="connsiteX1" fmla="*/ 5319039 w 5715000"/>
                <a:gd name="connsiteY1" fmla="*/ 5609 h 457200"/>
                <a:gd name="connsiteX2" fmla="*/ 5715000 w 5715000"/>
                <a:gd name="connsiteY2" fmla="*/ 222058 h 457200"/>
                <a:gd name="connsiteX3" fmla="*/ 5715000 w 5715000"/>
                <a:gd name="connsiteY3" fmla="*/ 457200 h 457200"/>
                <a:gd name="connsiteX4" fmla="*/ 0 w 5715000"/>
                <a:gd name="connsiteY4" fmla="*/ 457200 h 457200"/>
                <a:gd name="connsiteX5" fmla="*/ 0 w 5715000"/>
                <a:gd name="connsiteY5" fmla="*/ 0 h 457200"/>
                <a:gd name="connsiteX0" fmla="*/ 0 w 5715000"/>
                <a:gd name="connsiteY0" fmla="*/ 0 h 457200"/>
                <a:gd name="connsiteX1" fmla="*/ 5467895 w 5715000"/>
                <a:gd name="connsiteY1" fmla="*/ 5609 h 457200"/>
                <a:gd name="connsiteX2" fmla="*/ 5715000 w 5715000"/>
                <a:gd name="connsiteY2" fmla="*/ 222058 h 457200"/>
                <a:gd name="connsiteX3" fmla="*/ 5715000 w 5715000"/>
                <a:gd name="connsiteY3" fmla="*/ 457200 h 457200"/>
                <a:gd name="connsiteX4" fmla="*/ 0 w 5715000"/>
                <a:gd name="connsiteY4" fmla="*/ 457200 h 457200"/>
                <a:gd name="connsiteX5" fmla="*/ 0 w 5715000"/>
                <a:gd name="connsiteY5" fmla="*/ 0 h 457200"/>
                <a:gd name="connsiteX0" fmla="*/ 0 w 5715000"/>
                <a:gd name="connsiteY0" fmla="*/ 0 h 457200"/>
                <a:gd name="connsiteX1" fmla="*/ 5467895 w 5715000"/>
                <a:gd name="connsiteY1" fmla="*/ 5609 h 457200"/>
                <a:gd name="connsiteX2" fmla="*/ 5704367 w 5715000"/>
                <a:gd name="connsiteY2" fmla="*/ 179528 h 457200"/>
                <a:gd name="connsiteX3" fmla="*/ 5715000 w 5715000"/>
                <a:gd name="connsiteY3" fmla="*/ 457200 h 457200"/>
                <a:gd name="connsiteX4" fmla="*/ 0 w 5715000"/>
                <a:gd name="connsiteY4" fmla="*/ 457200 h 457200"/>
                <a:gd name="connsiteX5" fmla="*/ 0 w 5715000"/>
                <a:gd name="connsiteY5" fmla="*/ 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715000" h="457200">
                  <a:moveTo>
                    <a:pt x="0" y="0"/>
                  </a:moveTo>
                  <a:lnTo>
                    <a:pt x="5467895" y="5609"/>
                  </a:lnTo>
                  <a:lnTo>
                    <a:pt x="5704367" y="179528"/>
                  </a:lnTo>
                  <a:lnTo>
                    <a:pt x="5715000" y="457200"/>
                  </a:lnTo>
                  <a:lnTo>
                    <a:pt x="0" y="4572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59595" y="1495675"/>
              <a:ext cx="138679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457200" indent="-457200">
                <a:buFont typeface="+mj-lt"/>
                <a:buAutoNum type="arabicPeriod" startAt="3"/>
              </a:pPr>
              <a:r>
                <a:rPr lang="en-US" sz="2400" b="1" dirty="0" err="1" smtClean="0">
                  <a:solidFill>
                    <a:schemeClr val="bg1"/>
                  </a:solidFill>
                </a:rPr>
                <a:t>Ketahan</a:t>
              </a:r>
              <a:r>
                <a:rPr lang="en-US" sz="2400" b="1" dirty="0" err="1" smtClean="0">
                  <a:solidFill>
                    <a:schemeClr val="bg1"/>
                  </a:solidFill>
                </a:rPr>
                <a:t>an</a:t>
              </a:r>
              <a:r>
                <a:rPr lang="en-US" sz="2400" b="1" dirty="0" smtClean="0">
                  <a:solidFill>
                    <a:schemeClr val="bg1"/>
                  </a:solidFill>
                </a:rPr>
                <a:t> </a:t>
              </a:r>
              <a:endParaRPr lang="en-US" sz="2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2229368" y="2128685"/>
            <a:ext cx="6914631" cy="1641860"/>
            <a:chOff x="1944216" y="2781806"/>
            <a:chExt cx="7199784" cy="1709568"/>
          </a:xfrm>
        </p:grpSpPr>
        <p:grpSp>
          <p:nvGrpSpPr>
            <p:cNvPr id="9" name="Group 8"/>
            <p:cNvGrpSpPr/>
            <p:nvPr/>
          </p:nvGrpSpPr>
          <p:grpSpPr>
            <a:xfrm>
              <a:off x="1944216" y="2781806"/>
              <a:ext cx="7199784" cy="1709568"/>
              <a:chOff x="409094" y="1676173"/>
              <a:chExt cx="7370628" cy="2051608"/>
            </a:xfrm>
          </p:grpSpPr>
          <p:sp>
            <p:nvSpPr>
              <p:cNvPr id="11" name="Rectangle 10"/>
              <p:cNvSpPr/>
              <p:nvPr/>
            </p:nvSpPr>
            <p:spPr>
              <a:xfrm>
                <a:off x="556528" y="1956472"/>
                <a:ext cx="7223194" cy="1771309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409094" y="1676173"/>
                <a:ext cx="7370628" cy="1836957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0" name="Rectangle 9"/>
            <p:cNvSpPr/>
            <p:nvPr/>
          </p:nvSpPr>
          <p:spPr>
            <a:xfrm>
              <a:off x="2359062" y="3094413"/>
              <a:ext cx="6448069" cy="73707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 dirty="0" err="1" smtClean="0"/>
                <a:t>Ketahanan</a:t>
              </a:r>
              <a:r>
                <a:rPr lang="en-US" sz="2000" dirty="0" smtClean="0"/>
                <a:t> </a:t>
              </a:r>
              <a:r>
                <a:rPr lang="en-US" sz="2000" dirty="0" err="1" smtClean="0"/>
                <a:t>adalah</a:t>
              </a:r>
              <a:r>
                <a:rPr lang="en-US" sz="2000" dirty="0" smtClean="0"/>
                <a:t> </a:t>
              </a:r>
              <a:r>
                <a:rPr lang="en-US" sz="2000" dirty="0" err="1" smtClean="0"/>
                <a:t>konsistensi</a:t>
              </a:r>
              <a:r>
                <a:rPr lang="en-US" sz="2000" dirty="0" smtClean="0"/>
                <a:t> </a:t>
              </a:r>
              <a:r>
                <a:rPr lang="en-US" sz="2000" dirty="0" err="1" smtClean="0"/>
                <a:t>tubuh</a:t>
              </a:r>
              <a:r>
                <a:rPr lang="en-US" sz="2000" dirty="0" smtClean="0"/>
                <a:t> </a:t>
              </a:r>
              <a:r>
                <a:rPr lang="en-US" sz="2000" dirty="0" err="1" smtClean="0"/>
                <a:t>dalam</a:t>
              </a:r>
              <a:r>
                <a:rPr lang="en-US" sz="2000" dirty="0" smtClean="0"/>
                <a:t> </a:t>
              </a:r>
              <a:r>
                <a:rPr lang="en-US" sz="2000" dirty="0" err="1" smtClean="0"/>
                <a:t>menempuh</a:t>
              </a:r>
              <a:r>
                <a:rPr lang="en-US" sz="2000" dirty="0" smtClean="0"/>
                <a:t> </a:t>
              </a:r>
              <a:r>
                <a:rPr lang="en-US" sz="2000" dirty="0" err="1" smtClean="0"/>
                <a:t>sebuah</a:t>
              </a:r>
              <a:r>
                <a:rPr lang="en-US" sz="2000" dirty="0" smtClean="0"/>
                <a:t> proses </a:t>
              </a:r>
              <a:r>
                <a:rPr lang="en-US" sz="2000" dirty="0" err="1" smtClean="0"/>
                <a:t>kreatif</a:t>
              </a:r>
              <a:r>
                <a:rPr lang="en-US" sz="2000" dirty="0" smtClean="0"/>
                <a:t> (</a:t>
              </a:r>
              <a:r>
                <a:rPr lang="en-US" sz="2000" dirty="0" err="1" smtClean="0"/>
                <a:t>pertunjukan</a:t>
              </a:r>
              <a:r>
                <a:rPr lang="en-US" sz="2000" dirty="0" smtClean="0"/>
                <a:t>) </a:t>
              </a:r>
              <a:r>
                <a:rPr lang="en-US" sz="2000" dirty="0" err="1" smtClean="0"/>
                <a:t>pantomim</a:t>
              </a:r>
              <a:r>
                <a:rPr lang="en-US" sz="2000" dirty="0" smtClean="0"/>
                <a:t>.</a:t>
              </a:r>
              <a:endParaRPr lang="en-US" sz="2000" dirty="0"/>
            </a:p>
          </p:txBody>
        </p:sp>
      </p:grpSp>
      <p:sp>
        <p:nvSpPr>
          <p:cNvPr id="15" name="Rectangle 14"/>
          <p:cNvSpPr/>
          <p:nvPr/>
        </p:nvSpPr>
        <p:spPr>
          <a:xfrm>
            <a:off x="2647681" y="195486"/>
            <a:ext cx="384863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KEAKTORAN PANTOMIM</a:t>
            </a:r>
            <a:endParaRPr lang="en-US" sz="2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9049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" y="866494"/>
            <a:ext cx="8604449" cy="481120"/>
            <a:chOff x="0" y="1495675"/>
            <a:chExt cx="5715000" cy="481120"/>
          </a:xfrm>
        </p:grpSpPr>
        <p:sp>
          <p:nvSpPr>
            <p:cNvPr id="4" name="Snip Single Corner Rectangle 4"/>
            <p:cNvSpPr/>
            <p:nvPr/>
          </p:nvSpPr>
          <p:spPr>
            <a:xfrm>
              <a:off x="0" y="1504950"/>
              <a:ext cx="5715000" cy="471845"/>
            </a:xfrm>
            <a:custGeom>
              <a:avLst/>
              <a:gdLst>
                <a:gd name="connsiteX0" fmla="*/ 0 w 5715000"/>
                <a:gd name="connsiteY0" fmla="*/ 0 h 457200"/>
                <a:gd name="connsiteX1" fmla="*/ 5638798 w 5715000"/>
                <a:gd name="connsiteY1" fmla="*/ 0 h 457200"/>
                <a:gd name="connsiteX2" fmla="*/ 5715000 w 5715000"/>
                <a:gd name="connsiteY2" fmla="*/ 76202 h 457200"/>
                <a:gd name="connsiteX3" fmla="*/ 5715000 w 5715000"/>
                <a:gd name="connsiteY3" fmla="*/ 457200 h 457200"/>
                <a:gd name="connsiteX4" fmla="*/ 0 w 5715000"/>
                <a:gd name="connsiteY4" fmla="*/ 457200 h 457200"/>
                <a:gd name="connsiteX5" fmla="*/ 0 w 5715000"/>
                <a:gd name="connsiteY5" fmla="*/ 0 h 457200"/>
                <a:gd name="connsiteX0" fmla="*/ 0 w 5715000"/>
                <a:gd name="connsiteY0" fmla="*/ 0 h 457200"/>
                <a:gd name="connsiteX1" fmla="*/ 5319039 w 5715000"/>
                <a:gd name="connsiteY1" fmla="*/ 5609 h 457200"/>
                <a:gd name="connsiteX2" fmla="*/ 5715000 w 5715000"/>
                <a:gd name="connsiteY2" fmla="*/ 76202 h 457200"/>
                <a:gd name="connsiteX3" fmla="*/ 5715000 w 5715000"/>
                <a:gd name="connsiteY3" fmla="*/ 457200 h 457200"/>
                <a:gd name="connsiteX4" fmla="*/ 0 w 5715000"/>
                <a:gd name="connsiteY4" fmla="*/ 457200 h 457200"/>
                <a:gd name="connsiteX5" fmla="*/ 0 w 5715000"/>
                <a:gd name="connsiteY5" fmla="*/ 0 h 457200"/>
                <a:gd name="connsiteX0" fmla="*/ 0 w 5715000"/>
                <a:gd name="connsiteY0" fmla="*/ 0 h 457200"/>
                <a:gd name="connsiteX1" fmla="*/ 5319039 w 5715000"/>
                <a:gd name="connsiteY1" fmla="*/ 5609 h 457200"/>
                <a:gd name="connsiteX2" fmla="*/ 5715000 w 5715000"/>
                <a:gd name="connsiteY2" fmla="*/ 222058 h 457200"/>
                <a:gd name="connsiteX3" fmla="*/ 5715000 w 5715000"/>
                <a:gd name="connsiteY3" fmla="*/ 457200 h 457200"/>
                <a:gd name="connsiteX4" fmla="*/ 0 w 5715000"/>
                <a:gd name="connsiteY4" fmla="*/ 457200 h 457200"/>
                <a:gd name="connsiteX5" fmla="*/ 0 w 5715000"/>
                <a:gd name="connsiteY5" fmla="*/ 0 h 457200"/>
                <a:gd name="connsiteX0" fmla="*/ 0 w 5715000"/>
                <a:gd name="connsiteY0" fmla="*/ 0 h 457200"/>
                <a:gd name="connsiteX1" fmla="*/ 5467895 w 5715000"/>
                <a:gd name="connsiteY1" fmla="*/ 5609 h 457200"/>
                <a:gd name="connsiteX2" fmla="*/ 5715000 w 5715000"/>
                <a:gd name="connsiteY2" fmla="*/ 222058 h 457200"/>
                <a:gd name="connsiteX3" fmla="*/ 5715000 w 5715000"/>
                <a:gd name="connsiteY3" fmla="*/ 457200 h 457200"/>
                <a:gd name="connsiteX4" fmla="*/ 0 w 5715000"/>
                <a:gd name="connsiteY4" fmla="*/ 457200 h 457200"/>
                <a:gd name="connsiteX5" fmla="*/ 0 w 5715000"/>
                <a:gd name="connsiteY5" fmla="*/ 0 h 457200"/>
                <a:gd name="connsiteX0" fmla="*/ 0 w 5715000"/>
                <a:gd name="connsiteY0" fmla="*/ 0 h 457200"/>
                <a:gd name="connsiteX1" fmla="*/ 5467895 w 5715000"/>
                <a:gd name="connsiteY1" fmla="*/ 5609 h 457200"/>
                <a:gd name="connsiteX2" fmla="*/ 5704367 w 5715000"/>
                <a:gd name="connsiteY2" fmla="*/ 179528 h 457200"/>
                <a:gd name="connsiteX3" fmla="*/ 5715000 w 5715000"/>
                <a:gd name="connsiteY3" fmla="*/ 457200 h 457200"/>
                <a:gd name="connsiteX4" fmla="*/ 0 w 5715000"/>
                <a:gd name="connsiteY4" fmla="*/ 457200 h 457200"/>
                <a:gd name="connsiteX5" fmla="*/ 0 w 5715000"/>
                <a:gd name="connsiteY5" fmla="*/ 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715000" h="457200">
                  <a:moveTo>
                    <a:pt x="0" y="0"/>
                  </a:moveTo>
                  <a:lnTo>
                    <a:pt x="5467895" y="5609"/>
                  </a:lnTo>
                  <a:lnTo>
                    <a:pt x="5704367" y="179528"/>
                  </a:lnTo>
                  <a:lnTo>
                    <a:pt x="5715000" y="457200"/>
                  </a:lnTo>
                  <a:lnTo>
                    <a:pt x="0" y="4572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59595" y="1495675"/>
              <a:ext cx="140723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457200" indent="-457200">
                <a:buFont typeface="+mj-lt"/>
                <a:buAutoNum type="arabicPeriod" startAt="4"/>
              </a:pPr>
              <a:r>
                <a:rPr lang="en-US" sz="2400" b="1" dirty="0" err="1" smtClean="0">
                  <a:solidFill>
                    <a:schemeClr val="bg1"/>
                  </a:solidFill>
                </a:rPr>
                <a:t>Kelenturan</a:t>
              </a:r>
              <a:r>
                <a:rPr lang="en-US" sz="2400" b="1" dirty="0" smtClean="0">
                  <a:solidFill>
                    <a:schemeClr val="bg1"/>
                  </a:solidFill>
                </a:rPr>
                <a:t> </a:t>
              </a:r>
              <a:endParaRPr lang="en-US" sz="24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5122" name="Picture 2" descr="D:\erl\Mba Tyas\Seni Budaya 8\gambar\Gambar Pantomim\D. gerakan tangan berombak 1\IMG20170610112643 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00"/>
          <a:stretch/>
        </p:blipFill>
        <p:spPr bwMode="auto">
          <a:xfrm>
            <a:off x="5010472" y="1430670"/>
            <a:ext cx="3161928" cy="3239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Connector 6"/>
          <p:cNvCxnSpPr/>
          <p:nvPr/>
        </p:nvCxnSpPr>
        <p:spPr>
          <a:xfrm>
            <a:off x="4211960" y="1564754"/>
            <a:ext cx="0" cy="2937287"/>
          </a:xfrm>
          <a:prstGeom prst="line">
            <a:avLst/>
          </a:prstGeom>
          <a:ln w="285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467544" y="2512516"/>
            <a:ext cx="361865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/>
              <a:t>Kelenturan</a:t>
            </a:r>
            <a:r>
              <a:rPr lang="en-US" dirty="0"/>
              <a:t> </a:t>
            </a:r>
            <a:r>
              <a:rPr lang="en-US" dirty="0" err="1"/>
              <a:t>adalah</a:t>
            </a:r>
            <a:r>
              <a:rPr lang="en-US" dirty="0"/>
              <a:t> </a:t>
            </a:r>
            <a:r>
              <a:rPr lang="en-US" dirty="0" err="1"/>
              <a:t>sebuah</a:t>
            </a:r>
            <a:r>
              <a:rPr lang="en-US" dirty="0"/>
              <a:t> proses </a:t>
            </a:r>
            <a:r>
              <a:rPr lang="en-US" dirty="0" err="1"/>
              <a:t>pencapaian</a:t>
            </a:r>
            <a:r>
              <a:rPr lang="en-US" dirty="0"/>
              <a:t> </a:t>
            </a:r>
            <a:r>
              <a:rPr lang="en-US" dirty="0" err="1"/>
              <a:t>tubuh</a:t>
            </a:r>
            <a:r>
              <a:rPr lang="en-US" dirty="0"/>
              <a:t> </a:t>
            </a:r>
            <a:r>
              <a:rPr lang="en-US" dirty="0" err="1" smtClean="0"/>
              <a:t>maksimal</a:t>
            </a:r>
            <a:r>
              <a:rPr lang="en-US" dirty="0" smtClean="0"/>
              <a:t> </a:t>
            </a:r>
            <a:r>
              <a:rPr lang="en-US" dirty="0" err="1" smtClean="0"/>
              <a:t>hingga</a:t>
            </a:r>
            <a:r>
              <a:rPr lang="en-US" dirty="0" smtClean="0"/>
              <a:t> </a:t>
            </a:r>
            <a:r>
              <a:rPr lang="en-US" dirty="0" err="1"/>
              <a:t>menempuh</a:t>
            </a:r>
            <a:r>
              <a:rPr lang="en-US" dirty="0"/>
              <a:t> </a:t>
            </a:r>
            <a:r>
              <a:rPr lang="en-US" dirty="0" err="1"/>
              <a:t>batas</a:t>
            </a:r>
            <a:r>
              <a:rPr lang="en-US" dirty="0"/>
              <a:t> </a:t>
            </a:r>
            <a:r>
              <a:rPr lang="en-US" dirty="0" err="1"/>
              <a:t>elastisitas</a:t>
            </a:r>
            <a:r>
              <a:rPr lang="en-US" dirty="0"/>
              <a:t>.</a:t>
            </a:r>
          </a:p>
        </p:txBody>
      </p:sp>
      <p:sp>
        <p:nvSpPr>
          <p:cNvPr id="10" name="Rectangle 9"/>
          <p:cNvSpPr/>
          <p:nvPr/>
        </p:nvSpPr>
        <p:spPr>
          <a:xfrm>
            <a:off x="2647681" y="195486"/>
            <a:ext cx="384863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KEAKTORAN PANTOMIM</a:t>
            </a:r>
            <a:endParaRPr lang="en-US" sz="2800" dirty="0">
              <a:solidFill>
                <a:srgbClr val="C0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 rot="16200000">
            <a:off x="7539908" y="3763865"/>
            <a:ext cx="1518007" cy="25302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b="1" dirty="0" err="1"/>
              <a:t>Sumber</a:t>
            </a:r>
            <a:r>
              <a:rPr lang="en-US" sz="900" b="1" dirty="0"/>
              <a:t>: </a:t>
            </a:r>
            <a:r>
              <a:rPr lang="en-US" sz="900" i="1" dirty="0" err="1"/>
              <a:t>dokumen</a:t>
            </a:r>
            <a:r>
              <a:rPr lang="en-US" sz="900" i="1" dirty="0"/>
              <a:t> </a:t>
            </a:r>
            <a:r>
              <a:rPr lang="en-US" sz="900" i="1" dirty="0" err="1"/>
              <a:t>pribadi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982255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25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75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</p:bld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126</TotalTime>
  <Words>403</Words>
  <Application>Microsoft Office PowerPoint</Application>
  <PresentationFormat>On-screen Show (16:9)</PresentationFormat>
  <Paragraphs>54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Fadly Fang</dc:creator>
  <cp:lastModifiedBy>Fadly Fang</cp:lastModifiedBy>
  <cp:revision>25</cp:revision>
  <dcterms:created xsi:type="dcterms:W3CDTF">2017-09-28T23:27:40Z</dcterms:created>
  <dcterms:modified xsi:type="dcterms:W3CDTF">2017-09-29T01:34:10Z</dcterms:modified>
</cp:coreProperties>
</file>