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8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</p:sldIdLst>
  <p:sldSz cx="6778625" cy="3813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0202"/>
    <a:srgbClr val="08131C"/>
    <a:srgbClr val="933436"/>
    <a:srgbClr val="BDE2EB"/>
    <a:srgbClr val="FF6565"/>
    <a:srgbClr val="800000"/>
    <a:srgbClr val="CEA997"/>
    <a:srgbClr val="09131C"/>
    <a:srgbClr val="CC6600"/>
    <a:srgbClr val="4F81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0" autoAdjust="0"/>
    <p:restoredTop sz="94660"/>
  </p:normalViewPr>
  <p:slideViewPr>
    <p:cSldViewPr snapToGrid="0">
      <p:cViewPr>
        <p:scale>
          <a:sx n="100" d="100"/>
          <a:sy n="100" d="100"/>
        </p:scale>
        <p:origin x="1524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7328" y="624055"/>
            <a:ext cx="5083969" cy="1327550"/>
          </a:xfrm>
        </p:spPr>
        <p:txBody>
          <a:bodyPr anchor="b"/>
          <a:lstStyle>
            <a:lvl1pPr algn="ctr">
              <a:defRPr sz="33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7328" y="2002800"/>
            <a:ext cx="5083969" cy="920634"/>
          </a:xfrm>
        </p:spPr>
        <p:txBody>
          <a:bodyPr/>
          <a:lstStyle>
            <a:lvl1pPr marL="0" indent="0" algn="ctr">
              <a:buNone/>
              <a:defRPr sz="1334"/>
            </a:lvl1pPr>
            <a:lvl2pPr marL="254203" indent="0" algn="ctr">
              <a:buNone/>
              <a:defRPr sz="1112"/>
            </a:lvl2pPr>
            <a:lvl3pPr marL="508406" indent="0" algn="ctr">
              <a:buNone/>
              <a:defRPr sz="1001"/>
            </a:lvl3pPr>
            <a:lvl4pPr marL="762610" indent="0" algn="ctr">
              <a:buNone/>
              <a:defRPr sz="890"/>
            </a:lvl4pPr>
            <a:lvl5pPr marL="1016813" indent="0" algn="ctr">
              <a:buNone/>
              <a:defRPr sz="890"/>
            </a:lvl5pPr>
            <a:lvl6pPr marL="1271016" indent="0" algn="ctr">
              <a:buNone/>
              <a:defRPr sz="890"/>
            </a:lvl6pPr>
            <a:lvl7pPr marL="1525219" indent="0" algn="ctr">
              <a:buNone/>
              <a:defRPr sz="890"/>
            </a:lvl7pPr>
            <a:lvl8pPr marL="1779422" indent="0" algn="ctr">
              <a:buNone/>
              <a:defRPr sz="890"/>
            </a:lvl8pPr>
            <a:lvl9pPr marL="2033626" indent="0" algn="ctr">
              <a:buNone/>
              <a:defRPr sz="89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0BDD5-8961-4814-9408-226E71C8A7EB}" type="datetimeFigureOut">
              <a:rPr lang="id-ID" smtClean="0"/>
              <a:t>03/02/2019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350B-4307-4B41-8D3F-0654D35668C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9435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0BDD5-8961-4814-9408-226E71C8A7EB}" type="datetimeFigureOut">
              <a:rPr lang="id-ID" smtClean="0"/>
              <a:t>03/02/2019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350B-4307-4B41-8D3F-0654D35668C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1263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50954" y="203016"/>
            <a:ext cx="1461641" cy="323149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6031" y="203016"/>
            <a:ext cx="4300190" cy="32314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0BDD5-8961-4814-9408-226E71C8A7EB}" type="datetimeFigureOut">
              <a:rPr lang="id-ID" smtClean="0"/>
              <a:t>03/02/2019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350B-4307-4B41-8D3F-0654D35668C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2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0BDD5-8961-4814-9408-226E71C8A7EB}" type="datetimeFigureOut">
              <a:rPr lang="id-ID" smtClean="0"/>
              <a:t>03/02/2019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350B-4307-4B41-8D3F-0654D35668C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8886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500" y="950646"/>
            <a:ext cx="5846564" cy="1586175"/>
          </a:xfrm>
        </p:spPr>
        <p:txBody>
          <a:bodyPr anchor="b"/>
          <a:lstStyle>
            <a:lvl1pPr>
              <a:defRPr sz="33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500" y="2551827"/>
            <a:ext cx="5846564" cy="834132"/>
          </a:xfrm>
        </p:spPr>
        <p:txBody>
          <a:bodyPr/>
          <a:lstStyle>
            <a:lvl1pPr marL="0" indent="0">
              <a:buNone/>
              <a:defRPr sz="1334">
                <a:solidFill>
                  <a:schemeClr val="tx1">
                    <a:tint val="75000"/>
                  </a:schemeClr>
                </a:solidFill>
              </a:defRPr>
            </a:lvl1pPr>
            <a:lvl2pPr marL="254203" indent="0">
              <a:buNone/>
              <a:defRPr sz="1112">
                <a:solidFill>
                  <a:schemeClr val="tx1">
                    <a:tint val="75000"/>
                  </a:schemeClr>
                </a:solidFill>
              </a:defRPr>
            </a:lvl2pPr>
            <a:lvl3pPr marL="508406" indent="0">
              <a:buNone/>
              <a:defRPr sz="1001">
                <a:solidFill>
                  <a:schemeClr val="tx1">
                    <a:tint val="75000"/>
                  </a:schemeClr>
                </a:solidFill>
              </a:defRPr>
            </a:lvl3pPr>
            <a:lvl4pPr marL="762610" indent="0">
              <a:buNone/>
              <a:defRPr sz="890">
                <a:solidFill>
                  <a:schemeClr val="tx1">
                    <a:tint val="75000"/>
                  </a:schemeClr>
                </a:solidFill>
              </a:defRPr>
            </a:lvl4pPr>
            <a:lvl5pPr marL="1016813" indent="0">
              <a:buNone/>
              <a:defRPr sz="890">
                <a:solidFill>
                  <a:schemeClr val="tx1">
                    <a:tint val="75000"/>
                  </a:schemeClr>
                </a:solidFill>
              </a:defRPr>
            </a:lvl5pPr>
            <a:lvl6pPr marL="1271016" indent="0">
              <a:buNone/>
              <a:defRPr sz="890">
                <a:solidFill>
                  <a:schemeClr val="tx1">
                    <a:tint val="75000"/>
                  </a:schemeClr>
                </a:solidFill>
              </a:defRPr>
            </a:lvl6pPr>
            <a:lvl7pPr marL="1525219" indent="0">
              <a:buNone/>
              <a:defRPr sz="890">
                <a:solidFill>
                  <a:schemeClr val="tx1">
                    <a:tint val="75000"/>
                  </a:schemeClr>
                </a:solidFill>
              </a:defRPr>
            </a:lvl7pPr>
            <a:lvl8pPr marL="1779422" indent="0">
              <a:buNone/>
              <a:defRPr sz="890">
                <a:solidFill>
                  <a:schemeClr val="tx1">
                    <a:tint val="75000"/>
                  </a:schemeClr>
                </a:solidFill>
              </a:defRPr>
            </a:lvl8pPr>
            <a:lvl9pPr marL="2033626" indent="0">
              <a:buNone/>
              <a:defRPr sz="8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0BDD5-8961-4814-9408-226E71C8A7EB}" type="datetimeFigureOut">
              <a:rPr lang="id-ID" smtClean="0"/>
              <a:t>03/02/2019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350B-4307-4B41-8D3F-0654D35668C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5655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6030" y="1015081"/>
            <a:ext cx="2880916" cy="241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31679" y="1015081"/>
            <a:ext cx="2880916" cy="241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0BDD5-8961-4814-9408-226E71C8A7EB}" type="datetimeFigureOut">
              <a:rPr lang="id-ID" smtClean="0"/>
              <a:t>03/02/2019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350B-4307-4B41-8D3F-0654D35668C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5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913" y="203016"/>
            <a:ext cx="5846564" cy="737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6914" y="934758"/>
            <a:ext cx="2867676" cy="458110"/>
          </a:xfrm>
        </p:spPr>
        <p:txBody>
          <a:bodyPr anchor="b"/>
          <a:lstStyle>
            <a:lvl1pPr marL="0" indent="0">
              <a:buNone/>
              <a:defRPr sz="1334" b="1"/>
            </a:lvl1pPr>
            <a:lvl2pPr marL="254203" indent="0">
              <a:buNone/>
              <a:defRPr sz="1112" b="1"/>
            </a:lvl2pPr>
            <a:lvl3pPr marL="508406" indent="0">
              <a:buNone/>
              <a:defRPr sz="1001" b="1"/>
            </a:lvl3pPr>
            <a:lvl4pPr marL="762610" indent="0">
              <a:buNone/>
              <a:defRPr sz="890" b="1"/>
            </a:lvl4pPr>
            <a:lvl5pPr marL="1016813" indent="0">
              <a:buNone/>
              <a:defRPr sz="890" b="1"/>
            </a:lvl5pPr>
            <a:lvl6pPr marL="1271016" indent="0">
              <a:buNone/>
              <a:defRPr sz="890" b="1"/>
            </a:lvl6pPr>
            <a:lvl7pPr marL="1525219" indent="0">
              <a:buNone/>
              <a:defRPr sz="890" b="1"/>
            </a:lvl7pPr>
            <a:lvl8pPr marL="1779422" indent="0">
              <a:buNone/>
              <a:defRPr sz="890" b="1"/>
            </a:lvl8pPr>
            <a:lvl9pPr marL="2033626" indent="0">
              <a:buNone/>
              <a:defRPr sz="89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914" y="1392868"/>
            <a:ext cx="2867676" cy="204869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31679" y="934758"/>
            <a:ext cx="2881799" cy="458110"/>
          </a:xfrm>
        </p:spPr>
        <p:txBody>
          <a:bodyPr anchor="b"/>
          <a:lstStyle>
            <a:lvl1pPr marL="0" indent="0">
              <a:buNone/>
              <a:defRPr sz="1334" b="1"/>
            </a:lvl1pPr>
            <a:lvl2pPr marL="254203" indent="0">
              <a:buNone/>
              <a:defRPr sz="1112" b="1"/>
            </a:lvl2pPr>
            <a:lvl3pPr marL="508406" indent="0">
              <a:buNone/>
              <a:defRPr sz="1001" b="1"/>
            </a:lvl3pPr>
            <a:lvl4pPr marL="762610" indent="0">
              <a:buNone/>
              <a:defRPr sz="890" b="1"/>
            </a:lvl4pPr>
            <a:lvl5pPr marL="1016813" indent="0">
              <a:buNone/>
              <a:defRPr sz="890" b="1"/>
            </a:lvl5pPr>
            <a:lvl6pPr marL="1271016" indent="0">
              <a:buNone/>
              <a:defRPr sz="890" b="1"/>
            </a:lvl6pPr>
            <a:lvl7pPr marL="1525219" indent="0">
              <a:buNone/>
              <a:defRPr sz="890" b="1"/>
            </a:lvl7pPr>
            <a:lvl8pPr marL="1779422" indent="0">
              <a:buNone/>
              <a:defRPr sz="890" b="1"/>
            </a:lvl8pPr>
            <a:lvl9pPr marL="2033626" indent="0">
              <a:buNone/>
              <a:defRPr sz="89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31679" y="1392868"/>
            <a:ext cx="2881799" cy="204869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0BDD5-8961-4814-9408-226E71C8A7EB}" type="datetimeFigureOut">
              <a:rPr lang="id-ID" smtClean="0"/>
              <a:t>03/02/2019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350B-4307-4B41-8D3F-0654D35668C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8055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0BDD5-8961-4814-9408-226E71C8A7EB}" type="datetimeFigureOut">
              <a:rPr lang="id-ID" smtClean="0"/>
              <a:t>03/02/2019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350B-4307-4B41-8D3F-0654D35668C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41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0BDD5-8961-4814-9408-226E71C8A7EB}" type="datetimeFigureOut">
              <a:rPr lang="id-ID" smtClean="0"/>
              <a:t>03/02/2019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350B-4307-4B41-8D3F-0654D35668C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9026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914" y="254212"/>
            <a:ext cx="2186283" cy="889741"/>
          </a:xfrm>
        </p:spPr>
        <p:txBody>
          <a:bodyPr anchor="b"/>
          <a:lstStyle>
            <a:lvl1pPr>
              <a:defRPr sz="1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1798" y="549027"/>
            <a:ext cx="3431679" cy="2709826"/>
          </a:xfrm>
        </p:spPr>
        <p:txBody>
          <a:bodyPr/>
          <a:lstStyle>
            <a:lvl1pPr>
              <a:defRPr sz="1779"/>
            </a:lvl1pPr>
            <a:lvl2pPr>
              <a:defRPr sz="1557"/>
            </a:lvl2pPr>
            <a:lvl3pPr>
              <a:defRPr sz="1334"/>
            </a:lvl3pPr>
            <a:lvl4pPr>
              <a:defRPr sz="1112"/>
            </a:lvl4pPr>
            <a:lvl5pPr>
              <a:defRPr sz="1112"/>
            </a:lvl5pPr>
            <a:lvl6pPr>
              <a:defRPr sz="1112"/>
            </a:lvl6pPr>
            <a:lvl7pPr>
              <a:defRPr sz="1112"/>
            </a:lvl7pPr>
            <a:lvl8pPr>
              <a:defRPr sz="1112"/>
            </a:lvl8pPr>
            <a:lvl9pPr>
              <a:defRPr sz="111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6914" y="1143952"/>
            <a:ext cx="2186283" cy="2119314"/>
          </a:xfrm>
        </p:spPr>
        <p:txBody>
          <a:bodyPr/>
          <a:lstStyle>
            <a:lvl1pPr marL="0" indent="0">
              <a:buNone/>
              <a:defRPr sz="890"/>
            </a:lvl1pPr>
            <a:lvl2pPr marL="254203" indent="0">
              <a:buNone/>
              <a:defRPr sz="778"/>
            </a:lvl2pPr>
            <a:lvl3pPr marL="508406" indent="0">
              <a:buNone/>
              <a:defRPr sz="667"/>
            </a:lvl3pPr>
            <a:lvl4pPr marL="762610" indent="0">
              <a:buNone/>
              <a:defRPr sz="556"/>
            </a:lvl4pPr>
            <a:lvl5pPr marL="1016813" indent="0">
              <a:buNone/>
              <a:defRPr sz="556"/>
            </a:lvl5pPr>
            <a:lvl6pPr marL="1271016" indent="0">
              <a:buNone/>
              <a:defRPr sz="556"/>
            </a:lvl6pPr>
            <a:lvl7pPr marL="1525219" indent="0">
              <a:buNone/>
              <a:defRPr sz="556"/>
            </a:lvl7pPr>
            <a:lvl8pPr marL="1779422" indent="0">
              <a:buNone/>
              <a:defRPr sz="556"/>
            </a:lvl8pPr>
            <a:lvl9pPr marL="2033626" indent="0">
              <a:buNone/>
              <a:defRPr sz="556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0BDD5-8961-4814-9408-226E71C8A7EB}" type="datetimeFigureOut">
              <a:rPr lang="id-ID" smtClean="0"/>
              <a:t>03/02/2019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350B-4307-4B41-8D3F-0654D35668C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8625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914" y="254212"/>
            <a:ext cx="2186283" cy="889741"/>
          </a:xfrm>
        </p:spPr>
        <p:txBody>
          <a:bodyPr anchor="b"/>
          <a:lstStyle>
            <a:lvl1pPr>
              <a:defRPr sz="1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81798" y="549027"/>
            <a:ext cx="3431679" cy="2709826"/>
          </a:xfrm>
        </p:spPr>
        <p:txBody>
          <a:bodyPr anchor="t"/>
          <a:lstStyle>
            <a:lvl1pPr marL="0" indent="0">
              <a:buNone/>
              <a:defRPr sz="1779"/>
            </a:lvl1pPr>
            <a:lvl2pPr marL="254203" indent="0">
              <a:buNone/>
              <a:defRPr sz="1557"/>
            </a:lvl2pPr>
            <a:lvl3pPr marL="508406" indent="0">
              <a:buNone/>
              <a:defRPr sz="1334"/>
            </a:lvl3pPr>
            <a:lvl4pPr marL="762610" indent="0">
              <a:buNone/>
              <a:defRPr sz="1112"/>
            </a:lvl4pPr>
            <a:lvl5pPr marL="1016813" indent="0">
              <a:buNone/>
              <a:defRPr sz="1112"/>
            </a:lvl5pPr>
            <a:lvl6pPr marL="1271016" indent="0">
              <a:buNone/>
              <a:defRPr sz="1112"/>
            </a:lvl6pPr>
            <a:lvl7pPr marL="1525219" indent="0">
              <a:buNone/>
              <a:defRPr sz="1112"/>
            </a:lvl7pPr>
            <a:lvl8pPr marL="1779422" indent="0">
              <a:buNone/>
              <a:defRPr sz="1112"/>
            </a:lvl8pPr>
            <a:lvl9pPr marL="2033626" indent="0">
              <a:buNone/>
              <a:defRPr sz="111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6914" y="1143952"/>
            <a:ext cx="2186283" cy="2119314"/>
          </a:xfrm>
        </p:spPr>
        <p:txBody>
          <a:bodyPr/>
          <a:lstStyle>
            <a:lvl1pPr marL="0" indent="0">
              <a:buNone/>
              <a:defRPr sz="890"/>
            </a:lvl1pPr>
            <a:lvl2pPr marL="254203" indent="0">
              <a:buNone/>
              <a:defRPr sz="778"/>
            </a:lvl2pPr>
            <a:lvl3pPr marL="508406" indent="0">
              <a:buNone/>
              <a:defRPr sz="667"/>
            </a:lvl3pPr>
            <a:lvl4pPr marL="762610" indent="0">
              <a:buNone/>
              <a:defRPr sz="556"/>
            </a:lvl4pPr>
            <a:lvl5pPr marL="1016813" indent="0">
              <a:buNone/>
              <a:defRPr sz="556"/>
            </a:lvl5pPr>
            <a:lvl6pPr marL="1271016" indent="0">
              <a:buNone/>
              <a:defRPr sz="556"/>
            </a:lvl6pPr>
            <a:lvl7pPr marL="1525219" indent="0">
              <a:buNone/>
              <a:defRPr sz="556"/>
            </a:lvl7pPr>
            <a:lvl8pPr marL="1779422" indent="0">
              <a:buNone/>
              <a:defRPr sz="556"/>
            </a:lvl8pPr>
            <a:lvl9pPr marL="2033626" indent="0">
              <a:buNone/>
              <a:defRPr sz="556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0BDD5-8961-4814-9408-226E71C8A7EB}" type="datetimeFigureOut">
              <a:rPr lang="id-ID" smtClean="0"/>
              <a:t>03/02/2019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350B-4307-4B41-8D3F-0654D35668C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3481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6031" y="203016"/>
            <a:ext cx="5846564" cy="737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6031" y="1015081"/>
            <a:ext cx="5846564" cy="2419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6030" y="3534249"/>
            <a:ext cx="1525191" cy="2030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0BDD5-8961-4814-9408-226E71C8A7EB}" type="datetimeFigureOut">
              <a:rPr lang="id-ID" smtClean="0"/>
              <a:t>03/02/2019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45420" y="3534249"/>
            <a:ext cx="2287786" cy="2030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87404" y="3534249"/>
            <a:ext cx="1525191" cy="2030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4350B-4307-4B41-8D3F-0654D35668C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35674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xStyles>
    <p:titleStyle>
      <a:lvl1pPr algn="l" defTabSz="508406" rtl="0" eaLnBrk="1" latinLnBrk="0" hangingPunct="1">
        <a:lnSpc>
          <a:spcPct val="90000"/>
        </a:lnSpc>
        <a:spcBef>
          <a:spcPct val="0"/>
        </a:spcBef>
        <a:buNone/>
        <a:defRPr sz="24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7102" indent="-127102" algn="l" defTabSz="508406" rtl="0" eaLnBrk="1" latinLnBrk="0" hangingPunct="1">
        <a:lnSpc>
          <a:spcPct val="90000"/>
        </a:lnSpc>
        <a:spcBef>
          <a:spcPts val="556"/>
        </a:spcBef>
        <a:buFont typeface="Arial" panose="020B0604020202020204" pitchFamily="34" charset="0"/>
        <a:buChar char="•"/>
        <a:defRPr sz="1557" kern="1200">
          <a:solidFill>
            <a:schemeClr val="tx1"/>
          </a:solidFill>
          <a:latin typeface="+mn-lt"/>
          <a:ea typeface="+mn-ea"/>
          <a:cs typeface="+mn-cs"/>
        </a:defRPr>
      </a:lvl1pPr>
      <a:lvl2pPr marL="381305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334" kern="1200">
          <a:solidFill>
            <a:schemeClr val="tx1"/>
          </a:solidFill>
          <a:latin typeface="+mn-lt"/>
          <a:ea typeface="+mn-ea"/>
          <a:cs typeface="+mn-cs"/>
        </a:defRPr>
      </a:lvl2pPr>
      <a:lvl3pPr marL="635508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112" kern="1200">
          <a:solidFill>
            <a:schemeClr val="tx1"/>
          </a:solidFill>
          <a:latin typeface="+mn-lt"/>
          <a:ea typeface="+mn-ea"/>
          <a:cs typeface="+mn-cs"/>
        </a:defRPr>
      </a:lvl3pPr>
      <a:lvl4pPr marL="889711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4pPr>
      <a:lvl5pPr marL="1143914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5pPr>
      <a:lvl6pPr marL="1398118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6pPr>
      <a:lvl7pPr marL="1652321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7pPr>
      <a:lvl8pPr marL="1906524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8pPr>
      <a:lvl9pPr marL="2160727" indent="-127102" algn="l" defTabSz="508406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1pPr>
      <a:lvl2pPr marL="254203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2pPr>
      <a:lvl3pPr marL="508406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3pPr>
      <a:lvl4pPr marL="762610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4pPr>
      <a:lvl5pPr marL="1016813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5pPr>
      <a:lvl6pPr marL="1271016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6pPr>
      <a:lvl7pPr marL="1525219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7pPr>
      <a:lvl8pPr marL="1779422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8pPr>
      <a:lvl9pPr marL="2033626" algn="l" defTabSz="508406" rtl="0" eaLnBrk="1" latinLnBrk="0" hangingPunct="1">
        <a:defRPr sz="10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Rectangle 1">
            <a:extLst>
              <a:ext uri="{FF2B5EF4-FFF2-40B4-BE49-F238E27FC236}">
                <a16:creationId xmlns:a16="http://schemas.microsoft.com/office/drawing/2014/main" id="{6F49289C-CEF2-4CA5-96CD-FCB72A1A3C51}"/>
              </a:ext>
            </a:extLst>
          </p:cNvPr>
          <p:cNvSpPr/>
          <p:nvPr/>
        </p:nvSpPr>
        <p:spPr>
          <a:xfrm>
            <a:off x="1" y="0"/>
            <a:ext cx="6778625" cy="38131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F1CDDB3A-3D75-4C4D-9255-F120948B213D}"/>
              </a:ext>
            </a:extLst>
          </p:cNvPr>
          <p:cNvSpPr/>
          <p:nvPr/>
        </p:nvSpPr>
        <p:spPr>
          <a:xfrm rot="10800000">
            <a:off x="255036" y="-6148"/>
            <a:ext cx="6540522" cy="1804570"/>
          </a:xfrm>
          <a:prstGeom prst="rtTriangl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9" name="Flowchart: Manual Input 8">
            <a:extLst>
              <a:ext uri="{FF2B5EF4-FFF2-40B4-BE49-F238E27FC236}">
                <a16:creationId xmlns:a16="http://schemas.microsoft.com/office/drawing/2014/main" id="{A376BB0C-2816-4D4F-9636-90C4B007857C}"/>
              </a:ext>
            </a:extLst>
          </p:cNvPr>
          <p:cNvSpPr/>
          <p:nvPr/>
        </p:nvSpPr>
        <p:spPr>
          <a:xfrm rot="656688">
            <a:off x="-600028" y="3072019"/>
            <a:ext cx="3627415" cy="1015071"/>
          </a:xfrm>
          <a:prstGeom prst="flowChartManualInput">
            <a:avLst/>
          </a:prstGeom>
          <a:solidFill>
            <a:srgbClr val="FF656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10" name="Text">
            <a:extLst>
              <a:ext uri="{FF2B5EF4-FFF2-40B4-BE49-F238E27FC236}">
                <a16:creationId xmlns:a16="http://schemas.microsoft.com/office/drawing/2014/main" id="{E55A1249-586E-4647-B52B-40C0E94B36F6}"/>
              </a:ext>
            </a:extLst>
          </p:cNvPr>
          <p:cNvSpPr txBox="1">
            <a:spLocks/>
          </p:cNvSpPr>
          <p:nvPr/>
        </p:nvSpPr>
        <p:spPr>
          <a:xfrm>
            <a:off x="4678739" y="855957"/>
            <a:ext cx="1941374" cy="408792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00" i="1" dirty="0">
                <a:solidFill>
                  <a:srgbClr val="440202"/>
                </a:solidFill>
              </a:rPr>
              <a:t>Lorem </a:t>
            </a:r>
            <a:r>
              <a:rPr lang="en-US" sz="1000" i="1" dirty="0" smtClean="0">
                <a:solidFill>
                  <a:srgbClr val="440202"/>
                </a:solidFill>
              </a:rPr>
              <a:t>ipsum </a:t>
            </a:r>
            <a:r>
              <a:rPr lang="en-US" sz="1000" i="1" dirty="0" err="1">
                <a:solidFill>
                  <a:srgbClr val="440202"/>
                </a:solidFill>
              </a:rPr>
              <a:t>kui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guanteng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puol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 smtClean="0">
                <a:solidFill>
                  <a:srgbClr val="440202"/>
                </a:solidFill>
              </a:rPr>
              <a:t>pokokel</a:t>
            </a:r>
            <a:r>
              <a:rPr lang="en-US" sz="1000" i="1" dirty="0" smtClean="0">
                <a:solidFill>
                  <a:srgbClr val="440202"/>
                </a:solidFill>
              </a:rPr>
              <a:t> </a:t>
            </a:r>
            <a:r>
              <a:rPr lang="en-US" sz="1000" i="1" dirty="0" err="1" smtClean="0">
                <a:solidFill>
                  <a:srgbClr val="440202"/>
                </a:solidFill>
              </a:rPr>
              <a:t>ek</a:t>
            </a:r>
            <a:r>
              <a:rPr lang="en-US" sz="1000" i="1" dirty="0" smtClean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koe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ora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percoyo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takok</a:t>
            </a:r>
            <a:r>
              <a:rPr lang="en-US" sz="1000" i="1" dirty="0">
                <a:solidFill>
                  <a:srgbClr val="440202"/>
                </a:solidFill>
              </a:rPr>
              <a:t> ae </a:t>
            </a:r>
            <a:r>
              <a:rPr lang="en-US" sz="1000" i="1" dirty="0" err="1">
                <a:solidFill>
                  <a:srgbClr val="440202"/>
                </a:solidFill>
              </a:rPr>
              <a:t>dewe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nang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 smtClean="0">
                <a:solidFill>
                  <a:srgbClr val="440202"/>
                </a:solidFill>
              </a:rPr>
              <a:t>wonge</a:t>
            </a:r>
            <a:endParaRPr lang="en-US" sz="1000" i="1" dirty="0">
              <a:solidFill>
                <a:srgbClr val="440202"/>
              </a:solidFill>
            </a:endParaRPr>
          </a:p>
        </p:txBody>
      </p:sp>
      <p:sp>
        <p:nvSpPr>
          <p:cNvPr id="12" name="Text">
            <a:extLst>
              <a:ext uri="{FF2B5EF4-FFF2-40B4-BE49-F238E27FC236}">
                <a16:creationId xmlns:a16="http://schemas.microsoft.com/office/drawing/2014/main" id="{4C9664D3-CFC0-426D-A173-1AB90EC39660}"/>
              </a:ext>
            </a:extLst>
          </p:cNvPr>
          <p:cNvSpPr txBox="1">
            <a:spLocks/>
          </p:cNvSpPr>
          <p:nvPr/>
        </p:nvSpPr>
        <p:spPr>
          <a:xfrm>
            <a:off x="3069783" y="11435"/>
            <a:ext cx="2478206" cy="455201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Coffe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 latte</a:t>
            </a:r>
            <a:endParaRPr lang="en-US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uget" panose="02000000000000000000" pitchFamily="2" charset="0"/>
            </a:endParaRPr>
          </a:p>
        </p:txBody>
      </p:sp>
      <p:sp>
        <p:nvSpPr>
          <p:cNvPr id="13" name="Text">
            <a:extLst>
              <a:ext uri="{FF2B5EF4-FFF2-40B4-BE49-F238E27FC236}">
                <a16:creationId xmlns:a16="http://schemas.microsoft.com/office/drawing/2014/main" id="{9B7662E6-FBA4-4E53-A61F-C6AB7B4AE9D1}"/>
              </a:ext>
            </a:extLst>
          </p:cNvPr>
          <p:cNvSpPr txBox="1">
            <a:spLocks/>
          </p:cNvSpPr>
          <p:nvPr/>
        </p:nvSpPr>
        <p:spPr>
          <a:xfrm>
            <a:off x="3333339" y="605611"/>
            <a:ext cx="3286775" cy="408792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400" b="1" dirty="0" smtClean="0">
                <a:solidFill>
                  <a:srgbClr val="440202"/>
                </a:solidFill>
              </a:rPr>
              <a:t>Awesome </a:t>
            </a:r>
            <a:r>
              <a:rPr lang="en-US" sz="1400" b="1" dirty="0" err="1" smtClean="0">
                <a:solidFill>
                  <a:srgbClr val="440202"/>
                </a:solidFill>
              </a:rPr>
              <a:t>Powerpoint</a:t>
            </a:r>
            <a:r>
              <a:rPr lang="en-US" sz="1400" b="1" dirty="0" smtClean="0">
                <a:solidFill>
                  <a:srgbClr val="440202"/>
                </a:solidFill>
              </a:rPr>
              <a:t> Templates 2019</a:t>
            </a:r>
            <a:endParaRPr lang="en-US" sz="1400" b="1" dirty="0">
              <a:solidFill>
                <a:srgbClr val="440202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6EB9A8E-51E0-4816-BDF6-A85F6670798D}"/>
              </a:ext>
            </a:extLst>
          </p:cNvPr>
          <p:cNvCxnSpPr/>
          <p:nvPr/>
        </p:nvCxnSpPr>
        <p:spPr>
          <a:xfrm>
            <a:off x="3367607" y="505566"/>
            <a:ext cx="325250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">
            <a:extLst>
              <a:ext uri="{FF2B5EF4-FFF2-40B4-BE49-F238E27FC236}">
                <a16:creationId xmlns:a16="http://schemas.microsoft.com/office/drawing/2014/main" id="{0A665B9E-7E05-4119-92CD-7EDEC9F50C14}"/>
              </a:ext>
            </a:extLst>
          </p:cNvPr>
          <p:cNvSpPr txBox="1">
            <a:spLocks/>
          </p:cNvSpPr>
          <p:nvPr/>
        </p:nvSpPr>
        <p:spPr>
          <a:xfrm>
            <a:off x="-847025" y="3375158"/>
            <a:ext cx="3156511" cy="408792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5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Lorem </a:t>
            </a:r>
            <a:r>
              <a:rPr lang="en-US" sz="105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ipsum </a:t>
            </a:r>
            <a:r>
              <a:rPr lang="en-US" sz="105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kui</a:t>
            </a:r>
            <a:r>
              <a:rPr lang="en-US" sz="105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05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guanteng</a:t>
            </a:r>
            <a:r>
              <a:rPr lang="en-US" sz="105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05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puol</a:t>
            </a:r>
            <a:r>
              <a:rPr lang="en-US" sz="105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05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pokoke</a:t>
            </a:r>
            <a:endParaRPr lang="en-US" sz="105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3" name="Oval 2">
            <a:extLst>
              <a:ext uri="{FF2B5EF4-FFF2-40B4-BE49-F238E27FC236}">
                <a16:creationId xmlns:a16="http://schemas.microsoft.com/office/drawing/2014/main" id="{5BB85FB2-6CEC-4136-88AF-7A12888FADBE}"/>
              </a:ext>
            </a:extLst>
          </p:cNvPr>
          <p:cNvSpPr/>
          <p:nvPr/>
        </p:nvSpPr>
        <p:spPr>
          <a:xfrm>
            <a:off x="491632" y="985960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4" name="Oval 13">
            <a:extLst>
              <a:ext uri="{FF2B5EF4-FFF2-40B4-BE49-F238E27FC236}">
                <a16:creationId xmlns:a16="http://schemas.microsoft.com/office/drawing/2014/main" id="{8F4C4B7A-E132-44D8-993E-32F234C1D83D}"/>
              </a:ext>
            </a:extLst>
          </p:cNvPr>
          <p:cNvSpPr/>
          <p:nvPr/>
        </p:nvSpPr>
        <p:spPr>
          <a:xfrm>
            <a:off x="1427007" y="1436248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5" name="Oval 14">
            <a:extLst>
              <a:ext uri="{FF2B5EF4-FFF2-40B4-BE49-F238E27FC236}">
                <a16:creationId xmlns:a16="http://schemas.microsoft.com/office/drawing/2014/main" id="{AF523286-BC42-4F64-9B2D-74FBD1BFA20F}"/>
              </a:ext>
            </a:extLst>
          </p:cNvPr>
          <p:cNvSpPr/>
          <p:nvPr/>
        </p:nvSpPr>
        <p:spPr>
          <a:xfrm>
            <a:off x="3902340" y="1750880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6" name="Oval 15">
            <a:extLst>
              <a:ext uri="{FF2B5EF4-FFF2-40B4-BE49-F238E27FC236}">
                <a16:creationId xmlns:a16="http://schemas.microsoft.com/office/drawing/2014/main" id="{BE39F001-ABEB-43AB-94B8-B56179D0C3EF}"/>
              </a:ext>
            </a:extLst>
          </p:cNvPr>
          <p:cNvSpPr/>
          <p:nvPr/>
        </p:nvSpPr>
        <p:spPr>
          <a:xfrm>
            <a:off x="4514131" y="2521976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9" name="Oval 18">
            <a:extLst>
              <a:ext uri="{FF2B5EF4-FFF2-40B4-BE49-F238E27FC236}">
                <a16:creationId xmlns:a16="http://schemas.microsoft.com/office/drawing/2014/main" id="{4BF8978B-691F-4915-BD80-64F42E5BD2F6}"/>
              </a:ext>
            </a:extLst>
          </p:cNvPr>
          <p:cNvSpPr/>
          <p:nvPr/>
        </p:nvSpPr>
        <p:spPr>
          <a:xfrm>
            <a:off x="6046348" y="2444997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0" name="Oval 19">
            <a:extLst>
              <a:ext uri="{FF2B5EF4-FFF2-40B4-BE49-F238E27FC236}">
                <a16:creationId xmlns:a16="http://schemas.microsoft.com/office/drawing/2014/main" id="{754D8D82-1204-417B-B07A-9B849FEB6147}"/>
              </a:ext>
            </a:extLst>
          </p:cNvPr>
          <p:cNvSpPr/>
          <p:nvPr/>
        </p:nvSpPr>
        <p:spPr>
          <a:xfrm>
            <a:off x="597551" y="1783485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1" name="Oval 20">
            <a:extLst>
              <a:ext uri="{FF2B5EF4-FFF2-40B4-BE49-F238E27FC236}">
                <a16:creationId xmlns:a16="http://schemas.microsoft.com/office/drawing/2014/main" id="{542A9325-4F55-47F7-A357-3346B5CD7B03}"/>
              </a:ext>
            </a:extLst>
          </p:cNvPr>
          <p:cNvSpPr/>
          <p:nvPr/>
        </p:nvSpPr>
        <p:spPr>
          <a:xfrm>
            <a:off x="3539434" y="2476026"/>
            <a:ext cx="1081860" cy="10818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pic>
        <p:nvPicPr>
          <p:cNvPr id="5" name="Music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4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41916" y="-133351"/>
            <a:ext cx="449585" cy="44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44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9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  <p:bldP spid="8" grpId="0" animBg="1"/>
      <p:bldP spid="9" grpId="0" animBg="1"/>
      <p:bldP spid="10" grpId="0"/>
      <p:bldP spid="12" grpId="0"/>
      <p:bldP spid="13" grpId="0"/>
      <p:bldP spid="18" grpId="0"/>
      <p:bldP spid="3" grpId="0" animBg="1"/>
      <p:bldP spid="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25E27C9B-0E35-4C3E-ABAD-3243FC93F97D}"/>
              </a:ext>
            </a:extLst>
          </p:cNvPr>
          <p:cNvSpPr/>
          <p:nvPr/>
        </p:nvSpPr>
        <p:spPr>
          <a:xfrm>
            <a:off x="1" y="0"/>
            <a:ext cx="6778625" cy="38131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27867A0-A511-4A1E-801F-DA772808CDD0}"/>
              </a:ext>
            </a:extLst>
          </p:cNvPr>
          <p:cNvSpPr/>
          <p:nvPr/>
        </p:nvSpPr>
        <p:spPr>
          <a:xfrm>
            <a:off x="159983" y="-944394"/>
            <a:ext cx="2055205" cy="2055205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4DAAA55-0E8D-4ED5-BF15-35854F3B34A7}"/>
              </a:ext>
            </a:extLst>
          </p:cNvPr>
          <p:cNvSpPr/>
          <p:nvPr/>
        </p:nvSpPr>
        <p:spPr>
          <a:xfrm>
            <a:off x="4824718" y="315057"/>
            <a:ext cx="3220656" cy="3183061"/>
          </a:xfrm>
          <a:prstGeom prst="ellipse">
            <a:avLst/>
          </a:prstGeom>
          <a:solidFill>
            <a:schemeClr val="accent4">
              <a:alpha val="87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8" name="Text">
            <a:extLst>
              <a:ext uri="{FF2B5EF4-FFF2-40B4-BE49-F238E27FC236}">
                <a16:creationId xmlns:a16="http://schemas.microsoft.com/office/drawing/2014/main" id="{8E366ADE-42C3-42FE-959C-B7990FD039DB}"/>
              </a:ext>
            </a:extLst>
          </p:cNvPr>
          <p:cNvSpPr txBox="1">
            <a:spLocks/>
          </p:cNvSpPr>
          <p:nvPr/>
        </p:nvSpPr>
        <p:spPr>
          <a:xfrm>
            <a:off x="5065034" y="1365192"/>
            <a:ext cx="1713591" cy="419915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 dirty="0">
                <a:solidFill>
                  <a:srgbClr val="440202"/>
                </a:solidFill>
                <a:latin typeface="Halter" panose="02000506020000020004" pitchFamily="2" charset="0"/>
              </a:rPr>
              <a:t>M</a:t>
            </a:r>
            <a:r>
              <a:rPr lang="en-US" sz="1800" b="1" dirty="0" smtClean="0">
                <a:solidFill>
                  <a:srgbClr val="440202"/>
                </a:solidFill>
                <a:latin typeface="Halter" panose="02000506020000020004" pitchFamily="2" charset="0"/>
              </a:rPr>
              <a:t>acchiato</a:t>
            </a:r>
            <a:endParaRPr lang="en-US" sz="1800" b="1" dirty="0">
              <a:solidFill>
                <a:srgbClr val="440202"/>
              </a:solidFill>
              <a:latin typeface="Halter" panose="02000506020000020004" pitchFamily="2" charset="0"/>
            </a:endParaRPr>
          </a:p>
        </p:txBody>
      </p:sp>
      <p:sp>
        <p:nvSpPr>
          <p:cNvPr id="9" name="Text">
            <a:extLst>
              <a:ext uri="{FF2B5EF4-FFF2-40B4-BE49-F238E27FC236}">
                <a16:creationId xmlns:a16="http://schemas.microsoft.com/office/drawing/2014/main" id="{22B24124-D7D0-4B17-83E3-B7826CA17B77}"/>
              </a:ext>
            </a:extLst>
          </p:cNvPr>
          <p:cNvSpPr txBox="1">
            <a:spLocks/>
          </p:cNvSpPr>
          <p:nvPr/>
        </p:nvSpPr>
        <p:spPr>
          <a:xfrm>
            <a:off x="464149" y="223121"/>
            <a:ext cx="1446872" cy="637055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Grab it now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uget" panose="020000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3B3702-35DA-478F-98BD-DC01177D3A49}"/>
              </a:ext>
            </a:extLst>
          </p:cNvPr>
          <p:cNvSpPr/>
          <p:nvPr/>
        </p:nvSpPr>
        <p:spPr>
          <a:xfrm>
            <a:off x="5407963" y="1625949"/>
            <a:ext cx="13676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b="1" dirty="0">
                <a:solidFill>
                  <a:srgbClr val="440202"/>
                </a:solidFill>
              </a:rPr>
              <a:t>Lorem ipsum </a:t>
            </a:r>
            <a:r>
              <a:rPr lang="en-US" sz="1000" b="1" dirty="0" err="1">
                <a:solidFill>
                  <a:srgbClr val="440202"/>
                </a:solidFill>
              </a:rPr>
              <a:t>kui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guanteng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puol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pokoke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lek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koe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ora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percoyo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takok</a:t>
            </a:r>
            <a:r>
              <a:rPr lang="en-US" sz="1000" b="1" dirty="0">
                <a:solidFill>
                  <a:srgbClr val="440202"/>
                </a:solidFill>
              </a:rPr>
              <a:t> ae </a:t>
            </a:r>
            <a:r>
              <a:rPr lang="en-US" sz="1000" b="1" dirty="0" err="1">
                <a:solidFill>
                  <a:srgbClr val="440202"/>
                </a:solidFill>
              </a:rPr>
              <a:t>dewe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nang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wonge</a:t>
            </a:r>
            <a:endParaRPr lang="en-US" sz="1000" b="1" dirty="0">
              <a:solidFill>
                <a:srgbClr val="440202"/>
              </a:solidFill>
            </a:endParaRPr>
          </a:p>
          <a:p>
            <a:pPr algn="r"/>
            <a:endParaRPr lang="id-ID" sz="1000" dirty="0">
              <a:solidFill>
                <a:srgbClr val="440202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31251FE-39E9-45A2-B34F-8162E1953A74}"/>
              </a:ext>
            </a:extLst>
          </p:cNvPr>
          <p:cNvGrpSpPr/>
          <p:nvPr/>
        </p:nvGrpSpPr>
        <p:grpSpPr>
          <a:xfrm>
            <a:off x="5065034" y="-196277"/>
            <a:ext cx="3138767" cy="3460759"/>
            <a:chOff x="7824046" y="-539203"/>
            <a:chExt cx="4090369" cy="4509981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E4D9A74-E242-40F4-A7EA-DC9E82B42C73}"/>
                </a:ext>
              </a:extLst>
            </p:cNvPr>
            <p:cNvSpPr/>
            <p:nvPr/>
          </p:nvSpPr>
          <p:spPr>
            <a:xfrm rot="21145716">
              <a:off x="7824046" y="1989423"/>
              <a:ext cx="1388472" cy="1981355"/>
            </a:xfrm>
            <a:custGeom>
              <a:avLst/>
              <a:gdLst>
                <a:gd name="connsiteX0" fmla="*/ 2139875 w 2189343"/>
                <a:gd name="connsiteY0" fmla="*/ 2914012 h 2915444"/>
                <a:gd name="connsiteX1" fmla="*/ 1625525 w 2189343"/>
                <a:gd name="connsiteY1" fmla="*/ 1771012 h 2915444"/>
                <a:gd name="connsiteX2" fmla="*/ 311075 w 2189343"/>
                <a:gd name="connsiteY2" fmla="*/ 1028062 h 2915444"/>
                <a:gd name="connsiteX3" fmla="*/ 6275 w 2189343"/>
                <a:gd name="connsiteY3" fmla="*/ 18412 h 2915444"/>
                <a:gd name="connsiteX4" fmla="*/ 482525 w 2189343"/>
                <a:gd name="connsiteY4" fmla="*/ 1961512 h 2915444"/>
                <a:gd name="connsiteX5" fmla="*/ 2139875 w 2189343"/>
                <a:gd name="connsiteY5" fmla="*/ 2914012 h 2915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9343" h="2915444">
                  <a:moveTo>
                    <a:pt x="2139875" y="2914012"/>
                  </a:moveTo>
                  <a:cubicBezTo>
                    <a:pt x="2330375" y="2882262"/>
                    <a:pt x="1930325" y="2085337"/>
                    <a:pt x="1625525" y="1771012"/>
                  </a:cubicBezTo>
                  <a:cubicBezTo>
                    <a:pt x="1320725" y="1456687"/>
                    <a:pt x="580950" y="1320162"/>
                    <a:pt x="311075" y="1028062"/>
                  </a:cubicBezTo>
                  <a:cubicBezTo>
                    <a:pt x="41200" y="735962"/>
                    <a:pt x="-22300" y="-137163"/>
                    <a:pt x="6275" y="18412"/>
                  </a:cubicBezTo>
                  <a:cubicBezTo>
                    <a:pt x="34850" y="173987"/>
                    <a:pt x="130100" y="1478912"/>
                    <a:pt x="482525" y="1961512"/>
                  </a:cubicBezTo>
                  <a:cubicBezTo>
                    <a:pt x="834950" y="2444112"/>
                    <a:pt x="1949375" y="2945762"/>
                    <a:pt x="2139875" y="29140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84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1BABBB9-108C-49C7-B20C-A3D73C4B806E}"/>
                </a:ext>
              </a:extLst>
            </p:cNvPr>
            <p:cNvSpPr/>
            <p:nvPr/>
          </p:nvSpPr>
          <p:spPr>
            <a:xfrm rot="21145716">
              <a:off x="10525943" y="-539203"/>
              <a:ext cx="1388472" cy="1981355"/>
            </a:xfrm>
            <a:custGeom>
              <a:avLst/>
              <a:gdLst>
                <a:gd name="connsiteX0" fmla="*/ 2139875 w 2189343"/>
                <a:gd name="connsiteY0" fmla="*/ 2914012 h 2915444"/>
                <a:gd name="connsiteX1" fmla="*/ 1625525 w 2189343"/>
                <a:gd name="connsiteY1" fmla="*/ 1771012 h 2915444"/>
                <a:gd name="connsiteX2" fmla="*/ 311075 w 2189343"/>
                <a:gd name="connsiteY2" fmla="*/ 1028062 h 2915444"/>
                <a:gd name="connsiteX3" fmla="*/ 6275 w 2189343"/>
                <a:gd name="connsiteY3" fmla="*/ 18412 h 2915444"/>
                <a:gd name="connsiteX4" fmla="*/ 482525 w 2189343"/>
                <a:gd name="connsiteY4" fmla="*/ 1961512 h 2915444"/>
                <a:gd name="connsiteX5" fmla="*/ 2139875 w 2189343"/>
                <a:gd name="connsiteY5" fmla="*/ 2914012 h 2915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9343" h="2915444">
                  <a:moveTo>
                    <a:pt x="2139875" y="2914012"/>
                  </a:moveTo>
                  <a:cubicBezTo>
                    <a:pt x="2330375" y="2882262"/>
                    <a:pt x="1930325" y="2085337"/>
                    <a:pt x="1625525" y="1771012"/>
                  </a:cubicBezTo>
                  <a:cubicBezTo>
                    <a:pt x="1320725" y="1456687"/>
                    <a:pt x="580950" y="1320162"/>
                    <a:pt x="311075" y="1028062"/>
                  </a:cubicBezTo>
                  <a:cubicBezTo>
                    <a:pt x="41200" y="735962"/>
                    <a:pt x="-22300" y="-137163"/>
                    <a:pt x="6275" y="18412"/>
                  </a:cubicBezTo>
                  <a:cubicBezTo>
                    <a:pt x="34850" y="173987"/>
                    <a:pt x="130100" y="1478912"/>
                    <a:pt x="482525" y="1961512"/>
                  </a:cubicBezTo>
                  <a:cubicBezTo>
                    <a:pt x="834950" y="2444112"/>
                    <a:pt x="1949375" y="2945762"/>
                    <a:pt x="2139875" y="2914012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84"/>
            </a:p>
          </p:txBody>
        </p:sp>
      </p:grpSp>
      <p:sp useBgFill="1">
        <p:nvSpPr>
          <p:cNvPr id="15" name="Oval 14">
            <a:extLst>
              <a:ext uri="{FF2B5EF4-FFF2-40B4-BE49-F238E27FC236}">
                <a16:creationId xmlns:a16="http://schemas.microsoft.com/office/drawing/2014/main" id="{8F4C4B7A-E132-44D8-993E-32F234C1D83D}"/>
              </a:ext>
            </a:extLst>
          </p:cNvPr>
          <p:cNvSpPr/>
          <p:nvPr/>
        </p:nvSpPr>
        <p:spPr>
          <a:xfrm>
            <a:off x="3257208" y="240886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6" name="Oval 15">
            <a:extLst>
              <a:ext uri="{FF2B5EF4-FFF2-40B4-BE49-F238E27FC236}">
                <a16:creationId xmlns:a16="http://schemas.microsoft.com/office/drawing/2014/main" id="{AF523286-BC42-4F64-9B2D-74FBD1BFA20F}"/>
              </a:ext>
            </a:extLst>
          </p:cNvPr>
          <p:cNvSpPr/>
          <p:nvPr/>
        </p:nvSpPr>
        <p:spPr>
          <a:xfrm>
            <a:off x="1049216" y="1778977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7" name="Oval 16">
            <a:extLst>
              <a:ext uri="{FF2B5EF4-FFF2-40B4-BE49-F238E27FC236}">
                <a16:creationId xmlns:a16="http://schemas.microsoft.com/office/drawing/2014/main" id="{BE39F001-ABEB-43AB-94B8-B56179D0C3EF}"/>
              </a:ext>
            </a:extLst>
          </p:cNvPr>
          <p:cNvSpPr/>
          <p:nvPr/>
        </p:nvSpPr>
        <p:spPr>
          <a:xfrm>
            <a:off x="2817902" y="2680907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8" name="Oval 17">
            <a:extLst>
              <a:ext uri="{FF2B5EF4-FFF2-40B4-BE49-F238E27FC236}">
                <a16:creationId xmlns:a16="http://schemas.microsoft.com/office/drawing/2014/main" id="{4BF8978B-691F-4915-BD80-64F42E5BD2F6}"/>
              </a:ext>
            </a:extLst>
          </p:cNvPr>
          <p:cNvSpPr/>
          <p:nvPr/>
        </p:nvSpPr>
        <p:spPr>
          <a:xfrm>
            <a:off x="3957348" y="2721429"/>
            <a:ext cx="961246" cy="96124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9" name="Oval 18">
            <a:extLst>
              <a:ext uri="{FF2B5EF4-FFF2-40B4-BE49-F238E27FC236}">
                <a16:creationId xmlns:a16="http://schemas.microsoft.com/office/drawing/2014/main" id="{754D8D82-1204-417B-B07A-9B849FEB6147}"/>
              </a:ext>
            </a:extLst>
          </p:cNvPr>
          <p:cNvSpPr/>
          <p:nvPr/>
        </p:nvSpPr>
        <p:spPr>
          <a:xfrm>
            <a:off x="2323542" y="990234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0" name="Oval 19">
            <a:extLst>
              <a:ext uri="{FF2B5EF4-FFF2-40B4-BE49-F238E27FC236}">
                <a16:creationId xmlns:a16="http://schemas.microsoft.com/office/drawing/2014/main" id="{542A9325-4F55-47F7-A357-3346B5CD7B03}"/>
              </a:ext>
            </a:extLst>
          </p:cNvPr>
          <p:cNvSpPr/>
          <p:nvPr/>
        </p:nvSpPr>
        <p:spPr>
          <a:xfrm>
            <a:off x="1843205" y="2634957"/>
            <a:ext cx="1081860" cy="10818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2D75FFA-CB1B-4A13-93CE-F50495B76F1E}"/>
              </a:ext>
            </a:extLst>
          </p:cNvPr>
          <p:cNvSpPr/>
          <p:nvPr/>
        </p:nvSpPr>
        <p:spPr>
          <a:xfrm>
            <a:off x="2340968" y="878984"/>
            <a:ext cx="2055205" cy="2055205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</p:spTree>
    <p:extLst>
      <p:ext uri="{BB962C8B-B14F-4D97-AF65-F5344CB8AC3E}">
        <p14:creationId xmlns:p14="http://schemas.microsoft.com/office/powerpoint/2010/main" val="29653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600000" y="6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7" presetClass="emph" presetSubtype="0" repeatCount="3000" fill="remove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8" dur="3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39" dur="3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0" dur="3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3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7" presetClass="emph" presetSubtype="0" repeatCount="3000" fill="remove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7" dur="3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8" dur="3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9" dur="3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3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5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 animBg="1"/>
      <p:bldP spid="6" grpId="0" animBg="1"/>
      <p:bldP spid="8" grpId="0"/>
      <p:bldP spid="8" grpId="1"/>
      <p:bldP spid="9" grpId="0"/>
      <p:bldP spid="9" grpId="1"/>
      <p:bldP spid="12" grpId="0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10" grpId="0" animBg="1"/>
      <p:bldP spid="10" grpId="1" animBg="1"/>
      <p:bldP spid="10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D118C52-0E0D-4456-A37B-4A6A17C0D7DE}"/>
              </a:ext>
            </a:extLst>
          </p:cNvPr>
          <p:cNvSpPr txBox="1"/>
          <p:nvPr/>
        </p:nvSpPr>
        <p:spPr>
          <a:xfrm>
            <a:off x="933191" y="1552644"/>
            <a:ext cx="49122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www.yourdomain.com</a:t>
            </a:r>
          </a:p>
        </p:txBody>
      </p:sp>
    </p:spTree>
    <p:extLst>
      <p:ext uri="{BB962C8B-B14F-4D97-AF65-F5344CB8AC3E}">
        <p14:creationId xmlns:p14="http://schemas.microsoft.com/office/powerpoint/2010/main" val="263373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550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6F49289C-CEF2-4CA5-96CD-FCB72A1A3C51}"/>
              </a:ext>
            </a:extLst>
          </p:cNvPr>
          <p:cNvSpPr/>
          <p:nvPr/>
        </p:nvSpPr>
        <p:spPr>
          <a:xfrm>
            <a:off x="1" y="0"/>
            <a:ext cx="6778625" cy="38131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>
        <p:nvSpPr>
          <p:cNvPr id="5" name="Trapezoid 4">
            <a:extLst>
              <a:ext uri="{FF2B5EF4-FFF2-40B4-BE49-F238E27FC236}">
                <a16:creationId xmlns:a16="http://schemas.microsoft.com/office/drawing/2014/main" id="{4C2074F6-C011-4B08-9835-9A2D239D3307}"/>
              </a:ext>
            </a:extLst>
          </p:cNvPr>
          <p:cNvSpPr/>
          <p:nvPr/>
        </p:nvSpPr>
        <p:spPr>
          <a:xfrm>
            <a:off x="-485100" y="1380254"/>
            <a:ext cx="4294748" cy="1052666"/>
          </a:xfrm>
          <a:prstGeom prst="trapezoid">
            <a:avLst/>
          </a:prstGeom>
          <a:solidFill>
            <a:srgbClr val="8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78AC3936-7715-4F97-ADF1-0A32470517A7}"/>
              </a:ext>
            </a:extLst>
          </p:cNvPr>
          <p:cNvSpPr/>
          <p:nvPr/>
        </p:nvSpPr>
        <p:spPr>
          <a:xfrm flipH="1">
            <a:off x="3646736" y="1380254"/>
            <a:ext cx="378406" cy="1052666"/>
          </a:xfrm>
          <a:prstGeom prst="parallelogram">
            <a:avLst>
              <a:gd name="adj" fmla="val 77987"/>
            </a:avLst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63C6FF21-FD51-4F23-A725-458F2A2DB9BA}"/>
              </a:ext>
            </a:extLst>
          </p:cNvPr>
          <p:cNvSpPr/>
          <p:nvPr/>
        </p:nvSpPr>
        <p:spPr>
          <a:xfrm flipH="1">
            <a:off x="3585303" y="1380254"/>
            <a:ext cx="324600" cy="1052666"/>
          </a:xfrm>
          <a:prstGeom prst="parallelogram">
            <a:avLst>
              <a:gd name="adj" fmla="val 87355"/>
            </a:avLst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E88E605-A5C1-4ED2-9806-BAFC123999AB}"/>
              </a:ext>
            </a:extLst>
          </p:cNvPr>
          <p:cNvSpPr/>
          <p:nvPr/>
        </p:nvSpPr>
        <p:spPr>
          <a:xfrm rot="2700000">
            <a:off x="1698197" y="1293527"/>
            <a:ext cx="173452" cy="173452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A643FA-3223-4D1B-B487-055CECD5D3A0}"/>
              </a:ext>
            </a:extLst>
          </p:cNvPr>
          <p:cNvSpPr/>
          <p:nvPr/>
        </p:nvSpPr>
        <p:spPr>
          <a:xfrm rot="2700000">
            <a:off x="3266103" y="2346195"/>
            <a:ext cx="173452" cy="173452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13" name="Text">
            <a:extLst>
              <a:ext uri="{FF2B5EF4-FFF2-40B4-BE49-F238E27FC236}">
                <a16:creationId xmlns:a16="http://schemas.microsoft.com/office/drawing/2014/main" id="{9262204D-E4E1-46D2-ABE1-3C1F6BDC0FC5}"/>
              </a:ext>
            </a:extLst>
          </p:cNvPr>
          <p:cNvSpPr txBox="1">
            <a:spLocks/>
          </p:cNvSpPr>
          <p:nvPr/>
        </p:nvSpPr>
        <p:spPr>
          <a:xfrm>
            <a:off x="333279" y="1544357"/>
            <a:ext cx="2903288" cy="362230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42" dirty="0" smtClean="0">
                <a:solidFill>
                  <a:schemeClr val="bg1"/>
                </a:solidFill>
                <a:latin typeface="Halter" panose="02000506020000020004" pitchFamily="2" charset="0"/>
              </a:rPr>
              <a:t>CLASIC COFFEE</a:t>
            </a:r>
            <a:endParaRPr lang="en-US" sz="1842" dirty="0">
              <a:solidFill>
                <a:schemeClr val="bg1"/>
              </a:solidFill>
              <a:latin typeface="Halter" panose="02000506020000020004" pitchFamily="2" charset="0"/>
            </a:endParaRPr>
          </a:p>
        </p:txBody>
      </p:sp>
      <p:sp>
        <p:nvSpPr>
          <p:cNvPr id="14" name="Text">
            <a:extLst>
              <a:ext uri="{FF2B5EF4-FFF2-40B4-BE49-F238E27FC236}">
                <a16:creationId xmlns:a16="http://schemas.microsoft.com/office/drawing/2014/main" id="{EB5518CB-9D3E-49FE-87CF-D1E4C3039D0F}"/>
              </a:ext>
            </a:extLst>
          </p:cNvPr>
          <p:cNvSpPr txBox="1">
            <a:spLocks/>
          </p:cNvSpPr>
          <p:nvPr/>
        </p:nvSpPr>
        <p:spPr>
          <a:xfrm>
            <a:off x="237059" y="656315"/>
            <a:ext cx="2248903" cy="537252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Easy editing</a:t>
            </a:r>
            <a:endParaRPr 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uget" panose="02000000000000000000" pitchFamily="2" charset="0"/>
            </a:endParaRPr>
          </a:p>
        </p:txBody>
      </p:sp>
      <p:sp>
        <p:nvSpPr>
          <p:cNvPr id="15" name="Text">
            <a:extLst>
              <a:ext uri="{FF2B5EF4-FFF2-40B4-BE49-F238E27FC236}">
                <a16:creationId xmlns:a16="http://schemas.microsoft.com/office/drawing/2014/main" id="{0B9EB13F-1FC9-474D-828A-AC495C3751FE}"/>
              </a:ext>
            </a:extLst>
          </p:cNvPr>
          <p:cNvSpPr txBox="1">
            <a:spLocks/>
          </p:cNvSpPr>
          <p:nvPr/>
        </p:nvSpPr>
        <p:spPr>
          <a:xfrm>
            <a:off x="384662" y="1866294"/>
            <a:ext cx="2862681" cy="408792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b="1" dirty="0" smtClean="0">
                <a:solidFill>
                  <a:schemeClr val="accent4"/>
                </a:solidFill>
              </a:rPr>
              <a:t>Lorem ipsum </a:t>
            </a:r>
            <a:r>
              <a:rPr lang="en-US" sz="1200" b="1" dirty="0" err="1">
                <a:solidFill>
                  <a:schemeClr val="accent4"/>
                </a:solidFill>
              </a:rPr>
              <a:t>kui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guanteng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puol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 smtClean="0">
                <a:solidFill>
                  <a:schemeClr val="accent4"/>
                </a:solidFill>
              </a:rPr>
              <a:t>pokoke</a:t>
            </a:r>
            <a:r>
              <a:rPr lang="en-US" sz="1200" b="1" dirty="0" smtClean="0">
                <a:solidFill>
                  <a:schemeClr val="accent4"/>
                </a:solidFill>
              </a:rPr>
              <a:t> </a:t>
            </a:r>
            <a:r>
              <a:rPr lang="en-US" sz="1200" b="1" dirty="0" err="1" smtClean="0">
                <a:solidFill>
                  <a:schemeClr val="accent4"/>
                </a:solidFill>
              </a:rPr>
              <a:t>lek</a:t>
            </a:r>
            <a:r>
              <a:rPr lang="en-US" sz="1200" b="1" dirty="0" smtClean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koe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ora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percoyo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takok</a:t>
            </a:r>
            <a:r>
              <a:rPr lang="en-US" sz="1200" b="1" dirty="0">
                <a:solidFill>
                  <a:schemeClr val="accent4"/>
                </a:solidFill>
              </a:rPr>
              <a:t> ae </a:t>
            </a:r>
            <a:r>
              <a:rPr lang="en-US" sz="1200" b="1" dirty="0" err="1">
                <a:solidFill>
                  <a:schemeClr val="accent4"/>
                </a:solidFill>
              </a:rPr>
              <a:t>dewe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nang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 smtClean="0">
                <a:solidFill>
                  <a:schemeClr val="accent4"/>
                </a:solidFill>
              </a:rPr>
              <a:t>wonge</a:t>
            </a:r>
            <a:endParaRPr lang="en-US" sz="1200" b="1" dirty="0">
              <a:solidFill>
                <a:schemeClr val="accent4"/>
              </a:solidFill>
            </a:endParaRPr>
          </a:p>
        </p:txBody>
      </p:sp>
      <p:sp useBgFill="1">
        <p:nvSpPr>
          <p:cNvPr id="17" name="Oval 16">
            <a:extLst>
              <a:ext uri="{FF2B5EF4-FFF2-40B4-BE49-F238E27FC236}">
                <a16:creationId xmlns:a16="http://schemas.microsoft.com/office/drawing/2014/main" id="{8F4C4B7A-E132-44D8-993E-32F234C1D83D}"/>
              </a:ext>
            </a:extLst>
          </p:cNvPr>
          <p:cNvSpPr/>
          <p:nvPr/>
        </p:nvSpPr>
        <p:spPr>
          <a:xfrm>
            <a:off x="3724380" y="215747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8" name="Oval 17">
            <a:extLst>
              <a:ext uri="{FF2B5EF4-FFF2-40B4-BE49-F238E27FC236}">
                <a16:creationId xmlns:a16="http://schemas.microsoft.com/office/drawing/2014/main" id="{AF523286-BC42-4F64-9B2D-74FBD1BFA20F}"/>
              </a:ext>
            </a:extLst>
          </p:cNvPr>
          <p:cNvSpPr/>
          <p:nvPr/>
        </p:nvSpPr>
        <p:spPr>
          <a:xfrm>
            <a:off x="3902340" y="1750880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9" name="Oval 18">
            <a:extLst>
              <a:ext uri="{FF2B5EF4-FFF2-40B4-BE49-F238E27FC236}">
                <a16:creationId xmlns:a16="http://schemas.microsoft.com/office/drawing/2014/main" id="{BE39F001-ABEB-43AB-94B8-B56179D0C3EF}"/>
              </a:ext>
            </a:extLst>
          </p:cNvPr>
          <p:cNvSpPr/>
          <p:nvPr/>
        </p:nvSpPr>
        <p:spPr>
          <a:xfrm>
            <a:off x="4514131" y="2521976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0" name="Oval 19">
            <a:extLst>
              <a:ext uri="{FF2B5EF4-FFF2-40B4-BE49-F238E27FC236}">
                <a16:creationId xmlns:a16="http://schemas.microsoft.com/office/drawing/2014/main" id="{4BF8978B-691F-4915-BD80-64F42E5BD2F6}"/>
              </a:ext>
            </a:extLst>
          </p:cNvPr>
          <p:cNvSpPr/>
          <p:nvPr/>
        </p:nvSpPr>
        <p:spPr>
          <a:xfrm>
            <a:off x="6046348" y="2444997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1" name="Oval 20">
            <a:extLst>
              <a:ext uri="{FF2B5EF4-FFF2-40B4-BE49-F238E27FC236}">
                <a16:creationId xmlns:a16="http://schemas.microsoft.com/office/drawing/2014/main" id="{754D8D82-1204-417B-B07A-9B849FEB6147}"/>
              </a:ext>
            </a:extLst>
          </p:cNvPr>
          <p:cNvSpPr/>
          <p:nvPr/>
        </p:nvSpPr>
        <p:spPr>
          <a:xfrm>
            <a:off x="2894924" y="562984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2" name="Oval 21">
            <a:extLst>
              <a:ext uri="{FF2B5EF4-FFF2-40B4-BE49-F238E27FC236}">
                <a16:creationId xmlns:a16="http://schemas.microsoft.com/office/drawing/2014/main" id="{542A9325-4F55-47F7-A357-3346B5CD7B03}"/>
              </a:ext>
            </a:extLst>
          </p:cNvPr>
          <p:cNvSpPr/>
          <p:nvPr/>
        </p:nvSpPr>
        <p:spPr>
          <a:xfrm>
            <a:off x="3539434" y="2476026"/>
            <a:ext cx="1081860" cy="10818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</p:spTree>
    <p:extLst>
      <p:ext uri="{BB962C8B-B14F-4D97-AF65-F5344CB8AC3E}">
        <p14:creationId xmlns:p14="http://schemas.microsoft.com/office/powerpoint/2010/main" val="325942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accel="40000" decel="5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7" presetClass="emph" presetSubtype="0" repeatCount="3000" fill="remove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7" dur="27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28" dur="27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9" dur="27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7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8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8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8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8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0" accel="10000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0" accel="10000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9" presetClass="entr" presetSubtype="0" repeatCount="indefinite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repeatCount="indefinite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5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 animBg="1"/>
      <p:bldP spid="7" grpId="0" animBg="1"/>
      <p:bldP spid="8" grpId="0" animBg="1"/>
      <p:bldP spid="9" grpId="0" animBg="1"/>
      <p:bldP spid="10" grpId="0" animBg="1"/>
      <p:bldP spid="13" grpId="0"/>
      <p:bldP spid="13" grpId="1"/>
      <p:bldP spid="14" grpId="0"/>
      <p:bldP spid="15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8E2422D1-3C5C-4F33-A523-9564C797A2D2}"/>
              </a:ext>
            </a:extLst>
          </p:cNvPr>
          <p:cNvSpPr/>
          <p:nvPr/>
        </p:nvSpPr>
        <p:spPr>
          <a:xfrm>
            <a:off x="-498713" y="-693501"/>
            <a:ext cx="7820526" cy="5849552"/>
          </a:xfrm>
          <a:prstGeom prst="rect">
            <a:avLst/>
          </a:prstGeom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0AE01266-7215-4FF4-A46A-F902D8B509D1}"/>
              </a:ext>
            </a:extLst>
          </p:cNvPr>
          <p:cNvSpPr/>
          <p:nvPr/>
        </p:nvSpPr>
        <p:spPr>
          <a:xfrm rot="10800000" flipV="1">
            <a:off x="2704030" y="2155854"/>
            <a:ext cx="4096834" cy="1657321"/>
          </a:xfrm>
          <a:prstGeom prst="rtTriangle">
            <a:avLst/>
          </a:prstGeom>
          <a:solidFill>
            <a:schemeClr val="accent4">
              <a:alpha val="8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BDC529F-0DA9-416B-94A1-925CAE370610}"/>
              </a:ext>
            </a:extLst>
          </p:cNvPr>
          <p:cNvSpPr/>
          <p:nvPr/>
        </p:nvSpPr>
        <p:spPr>
          <a:xfrm>
            <a:off x="126558" y="923059"/>
            <a:ext cx="1629126" cy="1629126"/>
          </a:xfrm>
          <a:prstGeom prst="ellipse">
            <a:avLst/>
          </a:prstGeom>
          <a:solidFill>
            <a:srgbClr val="800000">
              <a:alpha val="8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1760EE-99BD-4F2D-B998-BE4BEB007E68}"/>
              </a:ext>
            </a:extLst>
          </p:cNvPr>
          <p:cNvSpPr/>
          <p:nvPr/>
        </p:nvSpPr>
        <p:spPr>
          <a:xfrm>
            <a:off x="4884553" y="2595981"/>
            <a:ext cx="1916312" cy="213040"/>
          </a:xfrm>
          <a:prstGeom prst="rect">
            <a:avLst/>
          </a:prstGeom>
          <a:solidFill>
            <a:srgbClr val="FF6565"/>
          </a:solidFill>
          <a:ln>
            <a:noFill/>
          </a:ln>
          <a:effectLst>
            <a:outerShdw blurRad="63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2828981-9204-4572-8CAB-4CF3DDCF51D0}"/>
              </a:ext>
            </a:extLst>
          </p:cNvPr>
          <p:cNvSpPr/>
          <p:nvPr/>
        </p:nvSpPr>
        <p:spPr>
          <a:xfrm>
            <a:off x="47255" y="2076240"/>
            <a:ext cx="1008282" cy="1008282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0E7E342-0923-4BDC-83B7-7377BB08115D}"/>
              </a:ext>
            </a:extLst>
          </p:cNvPr>
          <p:cNvSpPr/>
          <p:nvPr/>
        </p:nvSpPr>
        <p:spPr>
          <a:xfrm>
            <a:off x="1608674" y="1768121"/>
            <a:ext cx="294022" cy="294022"/>
          </a:xfrm>
          <a:prstGeom prst="ellipse">
            <a:avLst/>
          </a:prstGeom>
          <a:solidFill>
            <a:srgbClr val="FF656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67A8185-08D0-4F0D-B5A9-E9094BA63C51}"/>
              </a:ext>
            </a:extLst>
          </p:cNvPr>
          <p:cNvSpPr/>
          <p:nvPr/>
        </p:nvSpPr>
        <p:spPr>
          <a:xfrm>
            <a:off x="528071" y="936469"/>
            <a:ext cx="137350" cy="137350"/>
          </a:xfrm>
          <a:prstGeom prst="ellipse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91607A5-A5F9-4A8B-8B59-37A8388F4BDB}"/>
              </a:ext>
            </a:extLst>
          </p:cNvPr>
          <p:cNvSpPr/>
          <p:nvPr/>
        </p:nvSpPr>
        <p:spPr>
          <a:xfrm>
            <a:off x="403038" y="894863"/>
            <a:ext cx="84851" cy="84851"/>
          </a:xfrm>
          <a:prstGeom prst="ellipse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13" name="Text">
            <a:extLst>
              <a:ext uri="{FF2B5EF4-FFF2-40B4-BE49-F238E27FC236}">
                <a16:creationId xmlns:a16="http://schemas.microsoft.com/office/drawing/2014/main" id="{712E110A-7E9A-4878-B9B4-2F6F5FF1DD11}"/>
              </a:ext>
            </a:extLst>
          </p:cNvPr>
          <p:cNvSpPr txBox="1">
            <a:spLocks/>
          </p:cNvSpPr>
          <p:nvPr/>
        </p:nvSpPr>
        <p:spPr>
          <a:xfrm>
            <a:off x="4944814" y="2600676"/>
            <a:ext cx="1753511" cy="408792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52" b="1" i="1" dirty="0" err="1" smtClean="0">
                <a:solidFill>
                  <a:srgbClr val="440202"/>
                </a:solidFill>
              </a:rPr>
              <a:t>Powerpoint</a:t>
            </a:r>
            <a:r>
              <a:rPr lang="en-US" sz="1052" b="1" i="1" dirty="0" smtClean="0">
                <a:solidFill>
                  <a:srgbClr val="440202"/>
                </a:solidFill>
              </a:rPr>
              <a:t> Templates 2019</a:t>
            </a:r>
            <a:endParaRPr lang="en-US" sz="1052" b="1" i="1" dirty="0">
              <a:solidFill>
                <a:srgbClr val="440202"/>
              </a:solidFill>
            </a:endParaRPr>
          </a:p>
        </p:txBody>
      </p:sp>
      <p:sp>
        <p:nvSpPr>
          <p:cNvPr id="14" name="Text">
            <a:extLst>
              <a:ext uri="{FF2B5EF4-FFF2-40B4-BE49-F238E27FC236}">
                <a16:creationId xmlns:a16="http://schemas.microsoft.com/office/drawing/2014/main" id="{61DD6A9E-FA01-4BFD-8017-5D39E1D78952}"/>
              </a:ext>
            </a:extLst>
          </p:cNvPr>
          <p:cNvSpPr txBox="1">
            <a:spLocks/>
          </p:cNvSpPr>
          <p:nvPr/>
        </p:nvSpPr>
        <p:spPr>
          <a:xfrm>
            <a:off x="135336" y="1300531"/>
            <a:ext cx="1620348" cy="761611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105" dirty="0" smtClean="0">
                <a:solidFill>
                  <a:schemeClr val="bg1"/>
                </a:solidFill>
                <a:latin typeface="Halter" panose="02000506020000020004" pitchFamily="2" charset="0"/>
              </a:rPr>
              <a:t>Manual</a:t>
            </a:r>
          </a:p>
          <a:p>
            <a:pPr marL="0" indent="0" algn="ctr">
              <a:buNone/>
            </a:pPr>
            <a:r>
              <a:rPr lang="en-US" sz="2105" dirty="0" smtClean="0">
                <a:solidFill>
                  <a:schemeClr val="bg1"/>
                </a:solidFill>
                <a:latin typeface="Halter" panose="02000506020000020004" pitchFamily="2" charset="0"/>
              </a:rPr>
              <a:t>brew</a:t>
            </a:r>
            <a:endParaRPr lang="en-US" sz="2105" dirty="0">
              <a:solidFill>
                <a:schemeClr val="bg1"/>
              </a:solidFill>
              <a:latin typeface="Halter" panose="02000506020000020004" pitchFamily="2" charset="0"/>
            </a:endParaRPr>
          </a:p>
        </p:txBody>
      </p:sp>
      <p:sp>
        <p:nvSpPr>
          <p:cNvPr id="15" name="Text">
            <a:extLst>
              <a:ext uri="{FF2B5EF4-FFF2-40B4-BE49-F238E27FC236}">
                <a16:creationId xmlns:a16="http://schemas.microsoft.com/office/drawing/2014/main" id="{4BFF726D-AEB1-4A21-B248-3F1707C66967}"/>
              </a:ext>
            </a:extLst>
          </p:cNvPr>
          <p:cNvSpPr txBox="1">
            <a:spLocks/>
          </p:cNvSpPr>
          <p:nvPr/>
        </p:nvSpPr>
        <p:spPr>
          <a:xfrm>
            <a:off x="46258" y="2374278"/>
            <a:ext cx="1008282" cy="422928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Discount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uget" panose="02000000000000000000" pitchFamily="2" charset="0"/>
            </a:endParaRPr>
          </a:p>
        </p:txBody>
      </p:sp>
      <p:sp>
        <p:nvSpPr>
          <p:cNvPr id="16" name="Text">
            <a:extLst>
              <a:ext uri="{FF2B5EF4-FFF2-40B4-BE49-F238E27FC236}">
                <a16:creationId xmlns:a16="http://schemas.microsoft.com/office/drawing/2014/main" id="{84F9A217-C03E-4F94-BB40-63D832E6C626}"/>
              </a:ext>
            </a:extLst>
          </p:cNvPr>
          <p:cNvSpPr txBox="1">
            <a:spLocks/>
          </p:cNvSpPr>
          <p:nvPr/>
        </p:nvSpPr>
        <p:spPr>
          <a:xfrm>
            <a:off x="5019675" y="2984513"/>
            <a:ext cx="1605159" cy="802554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b="1" dirty="0" smtClean="0">
                <a:solidFill>
                  <a:srgbClr val="440202"/>
                </a:solidFill>
              </a:rPr>
              <a:t>Lorem ipsum </a:t>
            </a:r>
            <a:r>
              <a:rPr lang="en-US" sz="1100" b="1" dirty="0" err="1">
                <a:solidFill>
                  <a:srgbClr val="440202"/>
                </a:solidFill>
              </a:rPr>
              <a:t>kui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guanteng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puol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 smtClean="0">
                <a:solidFill>
                  <a:srgbClr val="440202"/>
                </a:solidFill>
              </a:rPr>
              <a:t>pokoke</a:t>
            </a:r>
            <a:r>
              <a:rPr lang="en-US" sz="1100" b="1" dirty="0" smtClean="0">
                <a:solidFill>
                  <a:srgbClr val="440202"/>
                </a:solidFill>
              </a:rPr>
              <a:t> </a:t>
            </a:r>
            <a:r>
              <a:rPr lang="en-US" sz="1100" b="1" dirty="0" err="1" smtClean="0">
                <a:solidFill>
                  <a:srgbClr val="440202"/>
                </a:solidFill>
              </a:rPr>
              <a:t>lek</a:t>
            </a:r>
            <a:r>
              <a:rPr lang="en-US" sz="1100" b="1" dirty="0" smtClean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koe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ora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percoyo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takok</a:t>
            </a:r>
            <a:r>
              <a:rPr lang="en-US" sz="1100" b="1" dirty="0">
                <a:solidFill>
                  <a:srgbClr val="440202"/>
                </a:solidFill>
              </a:rPr>
              <a:t> ae </a:t>
            </a:r>
            <a:r>
              <a:rPr lang="en-US" sz="1100" b="1" dirty="0" err="1">
                <a:solidFill>
                  <a:srgbClr val="440202"/>
                </a:solidFill>
              </a:rPr>
              <a:t>dewe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nang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 smtClean="0">
                <a:solidFill>
                  <a:srgbClr val="440202"/>
                </a:solidFill>
              </a:rPr>
              <a:t>wonge</a:t>
            </a:r>
            <a:endParaRPr lang="en-US" sz="1100" b="1" dirty="0">
              <a:solidFill>
                <a:srgbClr val="440202"/>
              </a:solidFill>
            </a:endParaRPr>
          </a:p>
        </p:txBody>
      </p:sp>
      <p:sp useBgFill="1">
        <p:nvSpPr>
          <p:cNvPr id="18" name="Oval 17">
            <a:extLst>
              <a:ext uri="{FF2B5EF4-FFF2-40B4-BE49-F238E27FC236}">
                <a16:creationId xmlns:a16="http://schemas.microsoft.com/office/drawing/2014/main" id="{8F4C4B7A-E132-44D8-993E-32F234C1D83D}"/>
              </a:ext>
            </a:extLst>
          </p:cNvPr>
          <p:cNvSpPr/>
          <p:nvPr/>
        </p:nvSpPr>
        <p:spPr>
          <a:xfrm>
            <a:off x="1963299" y="-25701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9" name="Oval 18">
            <a:extLst>
              <a:ext uri="{FF2B5EF4-FFF2-40B4-BE49-F238E27FC236}">
                <a16:creationId xmlns:a16="http://schemas.microsoft.com/office/drawing/2014/main" id="{AF523286-BC42-4F64-9B2D-74FBD1BFA20F}"/>
              </a:ext>
            </a:extLst>
          </p:cNvPr>
          <p:cNvSpPr/>
          <p:nvPr/>
        </p:nvSpPr>
        <p:spPr>
          <a:xfrm>
            <a:off x="2141259" y="1509432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0" name="Oval 19">
            <a:extLst>
              <a:ext uri="{FF2B5EF4-FFF2-40B4-BE49-F238E27FC236}">
                <a16:creationId xmlns:a16="http://schemas.microsoft.com/office/drawing/2014/main" id="{BE39F001-ABEB-43AB-94B8-B56179D0C3EF}"/>
              </a:ext>
            </a:extLst>
          </p:cNvPr>
          <p:cNvSpPr/>
          <p:nvPr/>
        </p:nvSpPr>
        <p:spPr>
          <a:xfrm>
            <a:off x="2753050" y="2280528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1" name="Oval 20">
            <a:extLst>
              <a:ext uri="{FF2B5EF4-FFF2-40B4-BE49-F238E27FC236}">
                <a16:creationId xmlns:a16="http://schemas.microsoft.com/office/drawing/2014/main" id="{4BF8978B-691F-4915-BD80-64F42E5BD2F6}"/>
              </a:ext>
            </a:extLst>
          </p:cNvPr>
          <p:cNvSpPr/>
          <p:nvPr/>
        </p:nvSpPr>
        <p:spPr>
          <a:xfrm>
            <a:off x="4285267" y="2203549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2" name="Oval 21">
            <a:extLst>
              <a:ext uri="{FF2B5EF4-FFF2-40B4-BE49-F238E27FC236}">
                <a16:creationId xmlns:a16="http://schemas.microsoft.com/office/drawing/2014/main" id="{754D8D82-1204-417B-B07A-9B849FEB6147}"/>
              </a:ext>
            </a:extLst>
          </p:cNvPr>
          <p:cNvSpPr/>
          <p:nvPr/>
        </p:nvSpPr>
        <p:spPr>
          <a:xfrm>
            <a:off x="1133843" y="321536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3" name="Oval 22">
            <a:extLst>
              <a:ext uri="{FF2B5EF4-FFF2-40B4-BE49-F238E27FC236}">
                <a16:creationId xmlns:a16="http://schemas.microsoft.com/office/drawing/2014/main" id="{542A9325-4F55-47F7-A357-3346B5CD7B03}"/>
              </a:ext>
            </a:extLst>
          </p:cNvPr>
          <p:cNvSpPr/>
          <p:nvPr/>
        </p:nvSpPr>
        <p:spPr>
          <a:xfrm>
            <a:off x="1778353" y="2234578"/>
            <a:ext cx="1081860" cy="10818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</p:spTree>
    <p:extLst>
      <p:ext uri="{BB962C8B-B14F-4D97-AF65-F5344CB8AC3E}">
        <p14:creationId xmlns:p14="http://schemas.microsoft.com/office/powerpoint/2010/main" val="1185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1148E-6 -1.86511E-6 L 1.31148E-6 -0.1294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53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7" presetClass="emph" presetSubtype="0" repeatCount="400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37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44" dur="37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5" dur="37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37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7" presetClass="emph" presetSubtype="0" repeatCount="4000" fill="remove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37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49" dur="37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0" dur="37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37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7" presetClass="emph" presetSubtype="0" repeatCount="3000" fill="remove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" grpId="0" animBg="1"/>
      <p:bldP spid="8" grpId="0" animBg="1"/>
      <p:bldP spid="6" grpId="0" animBg="1"/>
      <p:bldP spid="7" grpId="0" animBg="1"/>
      <p:bldP spid="9" grpId="0" animBg="1"/>
      <p:bldP spid="11" grpId="0" animBg="1"/>
      <p:bldP spid="11" grpId="1" animBg="1"/>
      <p:bldP spid="12" grpId="0" animBg="1"/>
      <p:bldP spid="12" grpId="1" animBg="1"/>
      <p:bldP spid="13" grpId="0"/>
      <p:bldP spid="14" grpId="0"/>
      <p:bldP spid="14" grpId="1"/>
      <p:bldP spid="15" grpId="0"/>
      <p:bldP spid="16" grpId="0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6F49289C-CEF2-4CA5-96CD-FCB72A1A3C51}"/>
              </a:ext>
            </a:extLst>
          </p:cNvPr>
          <p:cNvSpPr/>
          <p:nvPr/>
        </p:nvSpPr>
        <p:spPr>
          <a:xfrm>
            <a:off x="1" y="0"/>
            <a:ext cx="6778625" cy="38131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F958FA2E-EB01-4584-80C7-9EF8088EB655}"/>
              </a:ext>
            </a:extLst>
          </p:cNvPr>
          <p:cNvSpPr/>
          <p:nvPr/>
        </p:nvSpPr>
        <p:spPr>
          <a:xfrm flipH="1">
            <a:off x="3109891" y="2177004"/>
            <a:ext cx="3821136" cy="163121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AE06DDB1-DDF9-4EAA-9B58-9BB2FE0C9AF4}"/>
              </a:ext>
            </a:extLst>
          </p:cNvPr>
          <p:cNvSpPr/>
          <p:nvPr/>
        </p:nvSpPr>
        <p:spPr>
          <a:xfrm rot="2569887">
            <a:off x="4312724" y="975924"/>
            <a:ext cx="3299524" cy="3562318"/>
          </a:xfrm>
          <a:prstGeom prst="parallelogram">
            <a:avLst>
              <a:gd name="adj" fmla="val 0"/>
            </a:avLst>
          </a:prstGeom>
          <a:solidFill>
            <a:schemeClr val="accent2">
              <a:lumMod val="50000"/>
              <a:alpha val="97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11" name="Text">
            <a:extLst>
              <a:ext uri="{FF2B5EF4-FFF2-40B4-BE49-F238E27FC236}">
                <a16:creationId xmlns:a16="http://schemas.microsoft.com/office/drawing/2014/main" id="{06D87A4D-9DEE-4D78-A9D8-1C6F1294AB08}"/>
              </a:ext>
            </a:extLst>
          </p:cNvPr>
          <p:cNvSpPr txBox="1">
            <a:spLocks/>
          </p:cNvSpPr>
          <p:nvPr/>
        </p:nvSpPr>
        <p:spPr>
          <a:xfrm>
            <a:off x="4088205" y="2351494"/>
            <a:ext cx="2743610" cy="1114391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105" dirty="0" err="1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ter" panose="02000506020000020004" pitchFamily="2" charset="0"/>
              </a:rPr>
              <a:t>chocolatos</a:t>
            </a:r>
            <a:endParaRPr lang="en-US" sz="2105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ter" panose="02000506020000020004" pitchFamily="2" charset="0"/>
            </a:endParaRPr>
          </a:p>
        </p:txBody>
      </p:sp>
      <p:sp>
        <p:nvSpPr>
          <p:cNvPr id="12" name="Text">
            <a:extLst>
              <a:ext uri="{FF2B5EF4-FFF2-40B4-BE49-F238E27FC236}">
                <a16:creationId xmlns:a16="http://schemas.microsoft.com/office/drawing/2014/main" id="{76BCD108-B7C7-4647-96B2-3394291A491D}"/>
              </a:ext>
            </a:extLst>
          </p:cNvPr>
          <p:cNvSpPr txBox="1">
            <a:spLocks/>
          </p:cNvSpPr>
          <p:nvPr/>
        </p:nvSpPr>
        <p:spPr>
          <a:xfrm>
            <a:off x="4412996" y="1716331"/>
            <a:ext cx="2248903" cy="552239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Moccacino</a:t>
            </a:r>
            <a:endParaRPr 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uget" panose="02000000000000000000" pitchFamily="2" charset="0"/>
            </a:endParaRPr>
          </a:p>
        </p:txBody>
      </p:sp>
      <p:sp>
        <p:nvSpPr>
          <p:cNvPr id="13" name="Text">
            <a:extLst>
              <a:ext uri="{FF2B5EF4-FFF2-40B4-BE49-F238E27FC236}">
                <a16:creationId xmlns:a16="http://schemas.microsoft.com/office/drawing/2014/main" id="{3014ED97-CF32-4D6D-80C1-1A24A63A313B}"/>
              </a:ext>
            </a:extLst>
          </p:cNvPr>
          <p:cNvSpPr txBox="1">
            <a:spLocks/>
          </p:cNvSpPr>
          <p:nvPr/>
        </p:nvSpPr>
        <p:spPr>
          <a:xfrm>
            <a:off x="4088205" y="2757083"/>
            <a:ext cx="2575637" cy="408792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50" b="1" dirty="0" smtClean="0">
                <a:solidFill>
                  <a:schemeClr val="bg1"/>
                </a:solidFill>
              </a:rPr>
              <a:t>Lorem ipsum </a:t>
            </a:r>
            <a:r>
              <a:rPr lang="en-US" sz="1050" b="1" dirty="0" err="1">
                <a:solidFill>
                  <a:schemeClr val="bg1"/>
                </a:solidFill>
              </a:rPr>
              <a:t>kui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guanteng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puol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 smtClean="0">
                <a:solidFill>
                  <a:schemeClr val="bg1"/>
                </a:solidFill>
              </a:rPr>
              <a:t>pokoke</a:t>
            </a:r>
            <a:r>
              <a:rPr lang="en-US" sz="1050" b="1" dirty="0" smtClean="0">
                <a:solidFill>
                  <a:schemeClr val="bg1"/>
                </a:solidFill>
              </a:rPr>
              <a:t> </a:t>
            </a:r>
            <a:r>
              <a:rPr lang="en-US" sz="1050" b="1" dirty="0" err="1" smtClean="0">
                <a:solidFill>
                  <a:schemeClr val="bg1"/>
                </a:solidFill>
              </a:rPr>
              <a:t>lek</a:t>
            </a:r>
            <a:r>
              <a:rPr lang="en-US" sz="1050" b="1" dirty="0" smtClean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koe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ora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percoyo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takok</a:t>
            </a:r>
            <a:r>
              <a:rPr lang="en-US" sz="1050" b="1" dirty="0">
                <a:solidFill>
                  <a:schemeClr val="bg1"/>
                </a:solidFill>
              </a:rPr>
              <a:t> ae </a:t>
            </a:r>
            <a:r>
              <a:rPr lang="en-US" sz="1050" b="1" dirty="0" err="1">
                <a:solidFill>
                  <a:schemeClr val="bg1"/>
                </a:solidFill>
              </a:rPr>
              <a:t>dewe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nang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 smtClean="0">
                <a:solidFill>
                  <a:schemeClr val="bg1"/>
                </a:solidFill>
              </a:rPr>
              <a:t>wonge</a:t>
            </a:r>
            <a:endParaRPr lang="en-US" sz="1050" b="1" dirty="0">
              <a:solidFill>
                <a:schemeClr val="bg1"/>
              </a:solidFill>
            </a:endParaRPr>
          </a:p>
        </p:txBody>
      </p:sp>
      <p:sp useBgFill="1">
        <p:nvSpPr>
          <p:cNvPr id="20" name="Oval 19">
            <a:extLst>
              <a:ext uri="{FF2B5EF4-FFF2-40B4-BE49-F238E27FC236}">
                <a16:creationId xmlns:a16="http://schemas.microsoft.com/office/drawing/2014/main" id="{8F4C4B7A-E132-44D8-993E-32F234C1D83D}"/>
              </a:ext>
            </a:extLst>
          </p:cNvPr>
          <p:cNvSpPr/>
          <p:nvPr/>
        </p:nvSpPr>
        <p:spPr>
          <a:xfrm>
            <a:off x="1095480" y="123746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1" name="Oval 20">
            <a:extLst>
              <a:ext uri="{FF2B5EF4-FFF2-40B4-BE49-F238E27FC236}">
                <a16:creationId xmlns:a16="http://schemas.microsoft.com/office/drawing/2014/main" id="{AF523286-BC42-4F64-9B2D-74FBD1BFA20F}"/>
              </a:ext>
            </a:extLst>
          </p:cNvPr>
          <p:cNvSpPr/>
          <p:nvPr/>
        </p:nvSpPr>
        <p:spPr>
          <a:xfrm>
            <a:off x="2915881" y="800333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2" name="Oval 21">
            <a:extLst>
              <a:ext uri="{FF2B5EF4-FFF2-40B4-BE49-F238E27FC236}">
                <a16:creationId xmlns:a16="http://schemas.microsoft.com/office/drawing/2014/main" id="{BE39F001-ABEB-43AB-94B8-B56179D0C3EF}"/>
              </a:ext>
            </a:extLst>
          </p:cNvPr>
          <p:cNvSpPr/>
          <p:nvPr/>
        </p:nvSpPr>
        <p:spPr>
          <a:xfrm>
            <a:off x="1885231" y="2429975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3" name="Oval 22">
            <a:extLst>
              <a:ext uri="{FF2B5EF4-FFF2-40B4-BE49-F238E27FC236}">
                <a16:creationId xmlns:a16="http://schemas.microsoft.com/office/drawing/2014/main" id="{4BF8978B-691F-4915-BD80-64F42E5BD2F6}"/>
              </a:ext>
            </a:extLst>
          </p:cNvPr>
          <p:cNvSpPr/>
          <p:nvPr/>
        </p:nvSpPr>
        <p:spPr>
          <a:xfrm>
            <a:off x="3127405" y="1416839"/>
            <a:ext cx="1013136" cy="10131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4" name="Oval 23">
            <a:extLst>
              <a:ext uri="{FF2B5EF4-FFF2-40B4-BE49-F238E27FC236}">
                <a16:creationId xmlns:a16="http://schemas.microsoft.com/office/drawing/2014/main" id="{754D8D82-1204-417B-B07A-9B849FEB6147}"/>
              </a:ext>
            </a:extLst>
          </p:cNvPr>
          <p:cNvSpPr/>
          <p:nvPr/>
        </p:nvSpPr>
        <p:spPr>
          <a:xfrm>
            <a:off x="266024" y="470983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5" name="Oval 24">
            <a:extLst>
              <a:ext uri="{FF2B5EF4-FFF2-40B4-BE49-F238E27FC236}">
                <a16:creationId xmlns:a16="http://schemas.microsoft.com/office/drawing/2014/main" id="{542A9325-4F55-47F7-A357-3346B5CD7B03}"/>
              </a:ext>
            </a:extLst>
          </p:cNvPr>
          <p:cNvSpPr/>
          <p:nvPr/>
        </p:nvSpPr>
        <p:spPr>
          <a:xfrm>
            <a:off x="108663" y="2490568"/>
            <a:ext cx="1081860" cy="10818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</p:spTree>
    <p:extLst>
      <p:ext uri="{BB962C8B-B14F-4D97-AF65-F5344CB8AC3E}">
        <p14:creationId xmlns:p14="http://schemas.microsoft.com/office/powerpoint/2010/main" val="361918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7" presetClass="emph" presetSubtype="0" repeatCount="3000" fill="remove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4" dur="3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5" dur="3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6" dur="3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3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5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0" grpId="0" animBg="1"/>
      <p:bldP spid="7" grpId="0" animBg="1"/>
      <p:bldP spid="11" grpId="0"/>
      <p:bldP spid="11" grpId="1"/>
      <p:bldP spid="12" grpId="0"/>
      <p:bldP spid="13" grpId="0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25E27C9B-0E35-4C3E-ABAD-3243FC93F97D}"/>
              </a:ext>
            </a:extLst>
          </p:cNvPr>
          <p:cNvSpPr/>
          <p:nvPr/>
        </p:nvSpPr>
        <p:spPr>
          <a:xfrm>
            <a:off x="1" y="0"/>
            <a:ext cx="6778625" cy="38131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27867A0-A511-4A1E-801F-DA772808CDD0}"/>
              </a:ext>
            </a:extLst>
          </p:cNvPr>
          <p:cNvSpPr/>
          <p:nvPr/>
        </p:nvSpPr>
        <p:spPr>
          <a:xfrm>
            <a:off x="159983" y="-944394"/>
            <a:ext cx="2055205" cy="2055205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4DAAA55-0E8D-4ED5-BF15-35854F3B34A7}"/>
              </a:ext>
            </a:extLst>
          </p:cNvPr>
          <p:cNvSpPr/>
          <p:nvPr/>
        </p:nvSpPr>
        <p:spPr>
          <a:xfrm>
            <a:off x="4824718" y="315057"/>
            <a:ext cx="3220656" cy="3183061"/>
          </a:xfrm>
          <a:prstGeom prst="ellipse">
            <a:avLst/>
          </a:prstGeom>
          <a:solidFill>
            <a:schemeClr val="accent4">
              <a:alpha val="87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8" name="Text">
            <a:extLst>
              <a:ext uri="{FF2B5EF4-FFF2-40B4-BE49-F238E27FC236}">
                <a16:creationId xmlns:a16="http://schemas.microsoft.com/office/drawing/2014/main" id="{8E366ADE-42C3-42FE-959C-B7990FD039DB}"/>
              </a:ext>
            </a:extLst>
          </p:cNvPr>
          <p:cNvSpPr txBox="1">
            <a:spLocks/>
          </p:cNvSpPr>
          <p:nvPr/>
        </p:nvSpPr>
        <p:spPr>
          <a:xfrm>
            <a:off x="5065035" y="1415861"/>
            <a:ext cx="1723483" cy="412939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b="1" dirty="0">
                <a:solidFill>
                  <a:srgbClr val="440202"/>
                </a:solidFill>
                <a:latin typeface="Halter" panose="02000506020000020004" pitchFamily="2" charset="0"/>
              </a:rPr>
              <a:t>C</a:t>
            </a:r>
            <a:r>
              <a:rPr lang="en-US" sz="1600" b="1" dirty="0" smtClean="0">
                <a:solidFill>
                  <a:srgbClr val="440202"/>
                </a:solidFill>
                <a:latin typeface="Halter" panose="02000506020000020004" pitchFamily="2" charset="0"/>
              </a:rPr>
              <a:t>appuccino</a:t>
            </a:r>
            <a:endParaRPr lang="en-US" sz="1600" b="1" dirty="0">
              <a:solidFill>
                <a:srgbClr val="440202"/>
              </a:solidFill>
              <a:latin typeface="Halter" panose="02000506020000020004" pitchFamily="2" charset="0"/>
            </a:endParaRPr>
          </a:p>
        </p:txBody>
      </p:sp>
      <p:sp>
        <p:nvSpPr>
          <p:cNvPr id="9" name="Text">
            <a:extLst>
              <a:ext uri="{FF2B5EF4-FFF2-40B4-BE49-F238E27FC236}">
                <a16:creationId xmlns:a16="http://schemas.microsoft.com/office/drawing/2014/main" id="{22B24124-D7D0-4B17-83E3-B7826CA17B77}"/>
              </a:ext>
            </a:extLst>
          </p:cNvPr>
          <p:cNvSpPr txBox="1">
            <a:spLocks/>
          </p:cNvSpPr>
          <p:nvPr/>
        </p:nvSpPr>
        <p:spPr>
          <a:xfrm>
            <a:off x="61917" y="0"/>
            <a:ext cx="2279051" cy="637055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New template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uget" panose="020000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3B3702-35DA-478F-98BD-DC01177D3A49}"/>
              </a:ext>
            </a:extLst>
          </p:cNvPr>
          <p:cNvSpPr/>
          <p:nvPr/>
        </p:nvSpPr>
        <p:spPr>
          <a:xfrm>
            <a:off x="5125193" y="1719061"/>
            <a:ext cx="1603165" cy="849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b="1" dirty="0" smtClean="0">
                <a:solidFill>
                  <a:srgbClr val="440202"/>
                </a:solidFill>
              </a:rPr>
              <a:t>Lorem </a:t>
            </a:r>
            <a:r>
              <a:rPr lang="en-US" sz="1000" b="1" dirty="0">
                <a:solidFill>
                  <a:srgbClr val="440202"/>
                </a:solidFill>
              </a:rPr>
              <a:t>ipsum </a:t>
            </a:r>
            <a:r>
              <a:rPr lang="en-US" sz="1000" b="1" dirty="0" err="1">
                <a:solidFill>
                  <a:srgbClr val="440202"/>
                </a:solidFill>
              </a:rPr>
              <a:t>kui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guanteng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puol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pokoke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lek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koe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ora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percoyo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takok</a:t>
            </a:r>
            <a:r>
              <a:rPr lang="en-US" sz="1000" b="1" dirty="0">
                <a:solidFill>
                  <a:srgbClr val="440202"/>
                </a:solidFill>
              </a:rPr>
              <a:t> ae </a:t>
            </a:r>
            <a:r>
              <a:rPr lang="en-US" sz="1000" b="1" dirty="0" err="1">
                <a:solidFill>
                  <a:srgbClr val="440202"/>
                </a:solidFill>
              </a:rPr>
              <a:t>dewe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nang</a:t>
            </a:r>
            <a:r>
              <a:rPr lang="en-US" sz="1000" b="1" dirty="0">
                <a:solidFill>
                  <a:srgbClr val="440202"/>
                </a:solidFill>
              </a:rPr>
              <a:t> </a:t>
            </a:r>
            <a:r>
              <a:rPr lang="en-US" sz="1000" b="1" dirty="0" err="1">
                <a:solidFill>
                  <a:srgbClr val="440202"/>
                </a:solidFill>
              </a:rPr>
              <a:t>wonge</a:t>
            </a:r>
            <a:endParaRPr lang="en-US" sz="1000" b="1" dirty="0">
              <a:solidFill>
                <a:srgbClr val="440202"/>
              </a:solidFill>
            </a:endParaRPr>
          </a:p>
          <a:p>
            <a:pPr algn="r"/>
            <a:endParaRPr lang="id-ID" sz="921" dirty="0">
              <a:solidFill>
                <a:srgbClr val="440202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2D75FFA-CB1B-4A13-93CE-F50495B76F1E}"/>
              </a:ext>
            </a:extLst>
          </p:cNvPr>
          <p:cNvSpPr/>
          <p:nvPr/>
        </p:nvSpPr>
        <p:spPr>
          <a:xfrm>
            <a:off x="2340968" y="878984"/>
            <a:ext cx="2055205" cy="2055205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31251FE-39E9-45A2-B34F-8162E1953A74}"/>
              </a:ext>
            </a:extLst>
          </p:cNvPr>
          <p:cNvGrpSpPr/>
          <p:nvPr/>
        </p:nvGrpSpPr>
        <p:grpSpPr>
          <a:xfrm>
            <a:off x="5146923" y="297664"/>
            <a:ext cx="2690783" cy="2966818"/>
            <a:chOff x="7824046" y="-539203"/>
            <a:chExt cx="4090369" cy="4509981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E4D9A74-E242-40F4-A7EA-DC9E82B42C73}"/>
                </a:ext>
              </a:extLst>
            </p:cNvPr>
            <p:cNvSpPr/>
            <p:nvPr/>
          </p:nvSpPr>
          <p:spPr>
            <a:xfrm rot="21145716">
              <a:off x="7824046" y="1989423"/>
              <a:ext cx="1388472" cy="1981355"/>
            </a:xfrm>
            <a:custGeom>
              <a:avLst/>
              <a:gdLst>
                <a:gd name="connsiteX0" fmla="*/ 2139875 w 2189343"/>
                <a:gd name="connsiteY0" fmla="*/ 2914012 h 2915444"/>
                <a:gd name="connsiteX1" fmla="*/ 1625525 w 2189343"/>
                <a:gd name="connsiteY1" fmla="*/ 1771012 h 2915444"/>
                <a:gd name="connsiteX2" fmla="*/ 311075 w 2189343"/>
                <a:gd name="connsiteY2" fmla="*/ 1028062 h 2915444"/>
                <a:gd name="connsiteX3" fmla="*/ 6275 w 2189343"/>
                <a:gd name="connsiteY3" fmla="*/ 18412 h 2915444"/>
                <a:gd name="connsiteX4" fmla="*/ 482525 w 2189343"/>
                <a:gd name="connsiteY4" fmla="*/ 1961512 h 2915444"/>
                <a:gd name="connsiteX5" fmla="*/ 2139875 w 2189343"/>
                <a:gd name="connsiteY5" fmla="*/ 2914012 h 2915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9343" h="2915444">
                  <a:moveTo>
                    <a:pt x="2139875" y="2914012"/>
                  </a:moveTo>
                  <a:cubicBezTo>
                    <a:pt x="2330375" y="2882262"/>
                    <a:pt x="1930325" y="2085337"/>
                    <a:pt x="1625525" y="1771012"/>
                  </a:cubicBezTo>
                  <a:cubicBezTo>
                    <a:pt x="1320725" y="1456687"/>
                    <a:pt x="580950" y="1320162"/>
                    <a:pt x="311075" y="1028062"/>
                  </a:cubicBezTo>
                  <a:cubicBezTo>
                    <a:pt x="41200" y="735962"/>
                    <a:pt x="-22300" y="-137163"/>
                    <a:pt x="6275" y="18412"/>
                  </a:cubicBezTo>
                  <a:cubicBezTo>
                    <a:pt x="34850" y="173987"/>
                    <a:pt x="130100" y="1478912"/>
                    <a:pt x="482525" y="1961512"/>
                  </a:cubicBezTo>
                  <a:cubicBezTo>
                    <a:pt x="834950" y="2444112"/>
                    <a:pt x="1949375" y="2945762"/>
                    <a:pt x="2139875" y="29140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84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1BABBB9-108C-49C7-B20C-A3D73C4B806E}"/>
                </a:ext>
              </a:extLst>
            </p:cNvPr>
            <p:cNvSpPr/>
            <p:nvPr/>
          </p:nvSpPr>
          <p:spPr>
            <a:xfrm rot="21145716">
              <a:off x="10525943" y="-539203"/>
              <a:ext cx="1388472" cy="1981355"/>
            </a:xfrm>
            <a:custGeom>
              <a:avLst/>
              <a:gdLst>
                <a:gd name="connsiteX0" fmla="*/ 2139875 w 2189343"/>
                <a:gd name="connsiteY0" fmla="*/ 2914012 h 2915444"/>
                <a:gd name="connsiteX1" fmla="*/ 1625525 w 2189343"/>
                <a:gd name="connsiteY1" fmla="*/ 1771012 h 2915444"/>
                <a:gd name="connsiteX2" fmla="*/ 311075 w 2189343"/>
                <a:gd name="connsiteY2" fmla="*/ 1028062 h 2915444"/>
                <a:gd name="connsiteX3" fmla="*/ 6275 w 2189343"/>
                <a:gd name="connsiteY3" fmla="*/ 18412 h 2915444"/>
                <a:gd name="connsiteX4" fmla="*/ 482525 w 2189343"/>
                <a:gd name="connsiteY4" fmla="*/ 1961512 h 2915444"/>
                <a:gd name="connsiteX5" fmla="*/ 2139875 w 2189343"/>
                <a:gd name="connsiteY5" fmla="*/ 2914012 h 2915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9343" h="2915444">
                  <a:moveTo>
                    <a:pt x="2139875" y="2914012"/>
                  </a:moveTo>
                  <a:cubicBezTo>
                    <a:pt x="2330375" y="2882262"/>
                    <a:pt x="1930325" y="2085337"/>
                    <a:pt x="1625525" y="1771012"/>
                  </a:cubicBezTo>
                  <a:cubicBezTo>
                    <a:pt x="1320725" y="1456687"/>
                    <a:pt x="580950" y="1320162"/>
                    <a:pt x="311075" y="1028062"/>
                  </a:cubicBezTo>
                  <a:cubicBezTo>
                    <a:pt x="41200" y="735962"/>
                    <a:pt x="-22300" y="-137163"/>
                    <a:pt x="6275" y="18412"/>
                  </a:cubicBezTo>
                  <a:cubicBezTo>
                    <a:pt x="34850" y="173987"/>
                    <a:pt x="130100" y="1478912"/>
                    <a:pt x="482525" y="1961512"/>
                  </a:cubicBezTo>
                  <a:cubicBezTo>
                    <a:pt x="834950" y="2444112"/>
                    <a:pt x="1949375" y="2945762"/>
                    <a:pt x="2139875" y="2914012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84"/>
            </a:p>
          </p:txBody>
        </p:sp>
      </p:grpSp>
      <p:sp useBgFill="1">
        <p:nvSpPr>
          <p:cNvPr id="15" name="Oval 14">
            <a:extLst>
              <a:ext uri="{FF2B5EF4-FFF2-40B4-BE49-F238E27FC236}">
                <a16:creationId xmlns:a16="http://schemas.microsoft.com/office/drawing/2014/main" id="{8F4C4B7A-E132-44D8-993E-32F234C1D83D}"/>
              </a:ext>
            </a:extLst>
          </p:cNvPr>
          <p:cNvSpPr/>
          <p:nvPr/>
        </p:nvSpPr>
        <p:spPr>
          <a:xfrm>
            <a:off x="4185042" y="315057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6" name="Oval 15">
            <a:extLst>
              <a:ext uri="{FF2B5EF4-FFF2-40B4-BE49-F238E27FC236}">
                <a16:creationId xmlns:a16="http://schemas.microsoft.com/office/drawing/2014/main" id="{AF523286-BC42-4F64-9B2D-74FBD1BFA20F}"/>
              </a:ext>
            </a:extLst>
          </p:cNvPr>
          <p:cNvSpPr/>
          <p:nvPr/>
        </p:nvSpPr>
        <p:spPr>
          <a:xfrm>
            <a:off x="268200" y="1808279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7" name="Oval 16">
            <a:extLst>
              <a:ext uri="{FF2B5EF4-FFF2-40B4-BE49-F238E27FC236}">
                <a16:creationId xmlns:a16="http://schemas.microsoft.com/office/drawing/2014/main" id="{BE39F001-ABEB-43AB-94B8-B56179D0C3EF}"/>
              </a:ext>
            </a:extLst>
          </p:cNvPr>
          <p:cNvSpPr/>
          <p:nvPr/>
        </p:nvSpPr>
        <p:spPr>
          <a:xfrm>
            <a:off x="2036886" y="2710209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8" name="Oval 17">
            <a:extLst>
              <a:ext uri="{FF2B5EF4-FFF2-40B4-BE49-F238E27FC236}">
                <a16:creationId xmlns:a16="http://schemas.microsoft.com/office/drawing/2014/main" id="{4BF8978B-691F-4915-BD80-64F42E5BD2F6}"/>
              </a:ext>
            </a:extLst>
          </p:cNvPr>
          <p:cNvSpPr/>
          <p:nvPr/>
        </p:nvSpPr>
        <p:spPr>
          <a:xfrm>
            <a:off x="4764273" y="3020984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9" name="Oval 18">
            <a:extLst>
              <a:ext uri="{FF2B5EF4-FFF2-40B4-BE49-F238E27FC236}">
                <a16:creationId xmlns:a16="http://schemas.microsoft.com/office/drawing/2014/main" id="{754D8D82-1204-417B-B07A-9B849FEB6147}"/>
              </a:ext>
            </a:extLst>
          </p:cNvPr>
          <p:cNvSpPr/>
          <p:nvPr/>
        </p:nvSpPr>
        <p:spPr>
          <a:xfrm>
            <a:off x="1542526" y="1019536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0" name="Oval 19">
            <a:extLst>
              <a:ext uri="{FF2B5EF4-FFF2-40B4-BE49-F238E27FC236}">
                <a16:creationId xmlns:a16="http://schemas.microsoft.com/office/drawing/2014/main" id="{542A9325-4F55-47F7-A357-3346B5CD7B03}"/>
              </a:ext>
            </a:extLst>
          </p:cNvPr>
          <p:cNvSpPr/>
          <p:nvPr/>
        </p:nvSpPr>
        <p:spPr>
          <a:xfrm>
            <a:off x="1062189" y="2664259"/>
            <a:ext cx="1081860" cy="10818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</p:spTree>
    <p:extLst>
      <p:ext uri="{BB962C8B-B14F-4D97-AF65-F5344CB8AC3E}">
        <p14:creationId xmlns:p14="http://schemas.microsoft.com/office/powerpoint/2010/main" val="395595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600000" y="6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7" presetClass="emph" presetSubtype="0" repeatCount="3000" fill="remove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8" dur="3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39" dur="3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0" dur="3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3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5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 animBg="1"/>
      <p:bldP spid="6" grpId="0" animBg="1"/>
      <p:bldP spid="8" grpId="0"/>
      <p:bldP spid="8" grpId="1"/>
      <p:bldP spid="9" grpId="0"/>
      <p:bldP spid="12" grpId="0"/>
      <p:bldP spid="10" grpId="0" animBg="1"/>
      <p:bldP spid="10" grpId="1" animBg="1"/>
      <p:bldP spid="10" grpId="2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Rectangle 1">
            <a:extLst>
              <a:ext uri="{FF2B5EF4-FFF2-40B4-BE49-F238E27FC236}">
                <a16:creationId xmlns:a16="http://schemas.microsoft.com/office/drawing/2014/main" id="{6F49289C-CEF2-4CA5-96CD-FCB72A1A3C51}"/>
              </a:ext>
            </a:extLst>
          </p:cNvPr>
          <p:cNvSpPr/>
          <p:nvPr/>
        </p:nvSpPr>
        <p:spPr>
          <a:xfrm>
            <a:off x="1" y="0"/>
            <a:ext cx="6778625" cy="38131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F1CDDB3A-3D75-4C4D-9255-F120948B213D}"/>
              </a:ext>
            </a:extLst>
          </p:cNvPr>
          <p:cNvSpPr/>
          <p:nvPr/>
        </p:nvSpPr>
        <p:spPr>
          <a:xfrm rot="10800000">
            <a:off x="255036" y="-6148"/>
            <a:ext cx="6540522" cy="1804570"/>
          </a:xfrm>
          <a:prstGeom prst="rtTriangl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9" name="Flowchart: Manual Input 8">
            <a:extLst>
              <a:ext uri="{FF2B5EF4-FFF2-40B4-BE49-F238E27FC236}">
                <a16:creationId xmlns:a16="http://schemas.microsoft.com/office/drawing/2014/main" id="{A376BB0C-2816-4D4F-9636-90C4B007857C}"/>
              </a:ext>
            </a:extLst>
          </p:cNvPr>
          <p:cNvSpPr/>
          <p:nvPr/>
        </p:nvSpPr>
        <p:spPr>
          <a:xfrm rot="656688">
            <a:off x="-600028" y="3072019"/>
            <a:ext cx="3627415" cy="1015071"/>
          </a:xfrm>
          <a:prstGeom prst="flowChartManualInput">
            <a:avLst/>
          </a:prstGeom>
          <a:solidFill>
            <a:srgbClr val="FF656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10" name="Text">
            <a:extLst>
              <a:ext uri="{FF2B5EF4-FFF2-40B4-BE49-F238E27FC236}">
                <a16:creationId xmlns:a16="http://schemas.microsoft.com/office/drawing/2014/main" id="{E55A1249-586E-4647-B52B-40C0E94B36F6}"/>
              </a:ext>
            </a:extLst>
          </p:cNvPr>
          <p:cNvSpPr txBox="1">
            <a:spLocks/>
          </p:cNvSpPr>
          <p:nvPr/>
        </p:nvSpPr>
        <p:spPr>
          <a:xfrm>
            <a:off x="4678739" y="816156"/>
            <a:ext cx="1941374" cy="408792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00" i="1" dirty="0">
                <a:solidFill>
                  <a:srgbClr val="440202"/>
                </a:solidFill>
              </a:rPr>
              <a:t>Lorem ipsum </a:t>
            </a:r>
            <a:r>
              <a:rPr lang="en-US" sz="1000" i="1" dirty="0" err="1">
                <a:solidFill>
                  <a:srgbClr val="440202"/>
                </a:solidFill>
              </a:rPr>
              <a:t>kui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guanteng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puol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pokokel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ek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koe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ora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percoyo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takok</a:t>
            </a:r>
            <a:r>
              <a:rPr lang="en-US" sz="1000" i="1" dirty="0">
                <a:solidFill>
                  <a:srgbClr val="440202"/>
                </a:solidFill>
              </a:rPr>
              <a:t> ae </a:t>
            </a:r>
            <a:r>
              <a:rPr lang="en-US" sz="1000" i="1" dirty="0" err="1">
                <a:solidFill>
                  <a:srgbClr val="440202"/>
                </a:solidFill>
              </a:rPr>
              <a:t>dewe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nang</a:t>
            </a:r>
            <a:r>
              <a:rPr lang="en-US" sz="1000" i="1" dirty="0">
                <a:solidFill>
                  <a:srgbClr val="440202"/>
                </a:solidFill>
              </a:rPr>
              <a:t> </a:t>
            </a:r>
            <a:r>
              <a:rPr lang="en-US" sz="1000" i="1" dirty="0" err="1">
                <a:solidFill>
                  <a:srgbClr val="440202"/>
                </a:solidFill>
              </a:rPr>
              <a:t>wonge</a:t>
            </a:r>
            <a:endParaRPr lang="en-US" sz="1000" i="1" dirty="0">
              <a:solidFill>
                <a:srgbClr val="440202"/>
              </a:solidFill>
            </a:endParaRPr>
          </a:p>
        </p:txBody>
      </p:sp>
      <p:sp>
        <p:nvSpPr>
          <p:cNvPr id="12" name="Text">
            <a:extLst>
              <a:ext uri="{FF2B5EF4-FFF2-40B4-BE49-F238E27FC236}">
                <a16:creationId xmlns:a16="http://schemas.microsoft.com/office/drawing/2014/main" id="{4C9664D3-CFC0-426D-A173-1AB90EC39660}"/>
              </a:ext>
            </a:extLst>
          </p:cNvPr>
          <p:cNvSpPr txBox="1">
            <a:spLocks/>
          </p:cNvSpPr>
          <p:nvPr/>
        </p:nvSpPr>
        <p:spPr>
          <a:xfrm>
            <a:off x="2963998" y="-71992"/>
            <a:ext cx="2478206" cy="455201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Teh</a:t>
            </a:r>
            <a:r>
              <a:rPr lang="en-US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 </a:t>
            </a:r>
            <a:r>
              <a:rPr lang="en-US" sz="5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tarik</a:t>
            </a:r>
            <a:endParaRPr 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uget" panose="02000000000000000000" pitchFamily="2" charset="0"/>
            </a:endParaRPr>
          </a:p>
        </p:txBody>
      </p:sp>
      <p:sp>
        <p:nvSpPr>
          <p:cNvPr id="13" name="Text">
            <a:extLst>
              <a:ext uri="{FF2B5EF4-FFF2-40B4-BE49-F238E27FC236}">
                <a16:creationId xmlns:a16="http://schemas.microsoft.com/office/drawing/2014/main" id="{9B7662E6-FBA4-4E53-A61F-C6AB7B4AE9D1}"/>
              </a:ext>
            </a:extLst>
          </p:cNvPr>
          <p:cNvSpPr txBox="1">
            <a:spLocks/>
          </p:cNvSpPr>
          <p:nvPr/>
        </p:nvSpPr>
        <p:spPr>
          <a:xfrm>
            <a:off x="3333339" y="605611"/>
            <a:ext cx="3286775" cy="408792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400" b="1" dirty="0">
                <a:solidFill>
                  <a:srgbClr val="440202"/>
                </a:solidFill>
              </a:rPr>
              <a:t>Awesome </a:t>
            </a:r>
            <a:r>
              <a:rPr lang="en-US" sz="1400" b="1" dirty="0" err="1">
                <a:solidFill>
                  <a:srgbClr val="440202"/>
                </a:solidFill>
              </a:rPr>
              <a:t>Powerpoint</a:t>
            </a:r>
            <a:r>
              <a:rPr lang="en-US" sz="1400" b="1" dirty="0">
                <a:solidFill>
                  <a:srgbClr val="440202"/>
                </a:solidFill>
              </a:rPr>
              <a:t> Templates 2019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6EB9A8E-51E0-4816-BDF6-A85F6670798D}"/>
              </a:ext>
            </a:extLst>
          </p:cNvPr>
          <p:cNvCxnSpPr/>
          <p:nvPr/>
        </p:nvCxnSpPr>
        <p:spPr>
          <a:xfrm>
            <a:off x="3367607" y="505566"/>
            <a:ext cx="325250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">
            <a:extLst>
              <a:ext uri="{FF2B5EF4-FFF2-40B4-BE49-F238E27FC236}">
                <a16:creationId xmlns:a16="http://schemas.microsoft.com/office/drawing/2014/main" id="{0A665B9E-7E05-4119-92CD-7EDEC9F50C14}"/>
              </a:ext>
            </a:extLst>
          </p:cNvPr>
          <p:cNvSpPr txBox="1">
            <a:spLocks/>
          </p:cNvSpPr>
          <p:nvPr/>
        </p:nvSpPr>
        <p:spPr>
          <a:xfrm>
            <a:off x="-847025" y="3375158"/>
            <a:ext cx="3156511" cy="408792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5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best </a:t>
            </a:r>
            <a:r>
              <a:rPr lang="en-US" sz="105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powerpoint</a:t>
            </a:r>
            <a:r>
              <a:rPr lang="en-US" sz="105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templates 2019</a:t>
            </a:r>
            <a:endParaRPr lang="en-US" sz="105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3" name="Oval 2">
            <a:extLst>
              <a:ext uri="{FF2B5EF4-FFF2-40B4-BE49-F238E27FC236}">
                <a16:creationId xmlns:a16="http://schemas.microsoft.com/office/drawing/2014/main" id="{5BB85FB2-6CEC-4136-88AF-7A12888FADBE}"/>
              </a:ext>
            </a:extLst>
          </p:cNvPr>
          <p:cNvSpPr/>
          <p:nvPr/>
        </p:nvSpPr>
        <p:spPr>
          <a:xfrm>
            <a:off x="491632" y="985960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4" name="Oval 13">
            <a:extLst>
              <a:ext uri="{FF2B5EF4-FFF2-40B4-BE49-F238E27FC236}">
                <a16:creationId xmlns:a16="http://schemas.microsoft.com/office/drawing/2014/main" id="{8F4C4B7A-E132-44D8-993E-32F234C1D83D}"/>
              </a:ext>
            </a:extLst>
          </p:cNvPr>
          <p:cNvSpPr/>
          <p:nvPr/>
        </p:nvSpPr>
        <p:spPr>
          <a:xfrm>
            <a:off x="1427007" y="1436248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5" name="Oval 14">
            <a:extLst>
              <a:ext uri="{FF2B5EF4-FFF2-40B4-BE49-F238E27FC236}">
                <a16:creationId xmlns:a16="http://schemas.microsoft.com/office/drawing/2014/main" id="{AF523286-BC42-4F64-9B2D-74FBD1BFA20F}"/>
              </a:ext>
            </a:extLst>
          </p:cNvPr>
          <p:cNvSpPr/>
          <p:nvPr/>
        </p:nvSpPr>
        <p:spPr>
          <a:xfrm>
            <a:off x="3902340" y="1750880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6" name="Oval 15">
            <a:extLst>
              <a:ext uri="{FF2B5EF4-FFF2-40B4-BE49-F238E27FC236}">
                <a16:creationId xmlns:a16="http://schemas.microsoft.com/office/drawing/2014/main" id="{BE39F001-ABEB-43AB-94B8-B56179D0C3EF}"/>
              </a:ext>
            </a:extLst>
          </p:cNvPr>
          <p:cNvSpPr/>
          <p:nvPr/>
        </p:nvSpPr>
        <p:spPr>
          <a:xfrm>
            <a:off x="4514131" y="2521976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9" name="Oval 18">
            <a:extLst>
              <a:ext uri="{FF2B5EF4-FFF2-40B4-BE49-F238E27FC236}">
                <a16:creationId xmlns:a16="http://schemas.microsoft.com/office/drawing/2014/main" id="{4BF8978B-691F-4915-BD80-64F42E5BD2F6}"/>
              </a:ext>
            </a:extLst>
          </p:cNvPr>
          <p:cNvSpPr/>
          <p:nvPr/>
        </p:nvSpPr>
        <p:spPr>
          <a:xfrm>
            <a:off x="6046348" y="2444997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0" name="Oval 19">
            <a:extLst>
              <a:ext uri="{FF2B5EF4-FFF2-40B4-BE49-F238E27FC236}">
                <a16:creationId xmlns:a16="http://schemas.microsoft.com/office/drawing/2014/main" id="{754D8D82-1204-417B-B07A-9B849FEB6147}"/>
              </a:ext>
            </a:extLst>
          </p:cNvPr>
          <p:cNvSpPr/>
          <p:nvPr/>
        </p:nvSpPr>
        <p:spPr>
          <a:xfrm>
            <a:off x="597551" y="1783485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1" name="Oval 20">
            <a:extLst>
              <a:ext uri="{FF2B5EF4-FFF2-40B4-BE49-F238E27FC236}">
                <a16:creationId xmlns:a16="http://schemas.microsoft.com/office/drawing/2014/main" id="{542A9325-4F55-47F7-A357-3346B5CD7B03}"/>
              </a:ext>
            </a:extLst>
          </p:cNvPr>
          <p:cNvSpPr/>
          <p:nvPr/>
        </p:nvSpPr>
        <p:spPr>
          <a:xfrm>
            <a:off x="3539434" y="2476026"/>
            <a:ext cx="1081860" cy="10818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</p:spTree>
    <p:extLst>
      <p:ext uri="{BB962C8B-B14F-4D97-AF65-F5344CB8AC3E}">
        <p14:creationId xmlns:p14="http://schemas.microsoft.com/office/powerpoint/2010/main" val="95826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/>
      <p:bldP spid="12" grpId="0"/>
      <p:bldP spid="13" grpId="0"/>
      <p:bldP spid="18" grpId="0"/>
      <p:bldP spid="3" grpId="0" animBg="1"/>
      <p:bldP spid="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Rectangle 1">
            <a:extLst>
              <a:ext uri="{FF2B5EF4-FFF2-40B4-BE49-F238E27FC236}">
                <a16:creationId xmlns:a16="http://schemas.microsoft.com/office/drawing/2014/main" id="{419FA850-C831-43A2-9B74-253D464E75D1}"/>
              </a:ext>
            </a:extLst>
          </p:cNvPr>
          <p:cNvSpPr/>
          <p:nvPr/>
        </p:nvSpPr>
        <p:spPr>
          <a:xfrm>
            <a:off x="1" y="0"/>
            <a:ext cx="6778625" cy="5562599"/>
          </a:xfrm>
          <a:prstGeom prst="rect">
            <a:avLst/>
          </a:prstGeom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>
        <p:nvSpPr>
          <p:cNvPr id="5" name="Trapezoid 4">
            <a:extLst>
              <a:ext uri="{FF2B5EF4-FFF2-40B4-BE49-F238E27FC236}">
                <a16:creationId xmlns:a16="http://schemas.microsoft.com/office/drawing/2014/main" id="{4C2074F6-C011-4B08-9835-9A2D239D3307}"/>
              </a:ext>
            </a:extLst>
          </p:cNvPr>
          <p:cNvSpPr/>
          <p:nvPr/>
        </p:nvSpPr>
        <p:spPr>
          <a:xfrm>
            <a:off x="-485100" y="1380254"/>
            <a:ext cx="4294748" cy="1052666"/>
          </a:xfrm>
          <a:prstGeom prst="trapezoid">
            <a:avLst/>
          </a:prstGeom>
          <a:solidFill>
            <a:srgbClr val="8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78AC3936-7715-4F97-ADF1-0A32470517A7}"/>
              </a:ext>
            </a:extLst>
          </p:cNvPr>
          <p:cNvSpPr/>
          <p:nvPr/>
        </p:nvSpPr>
        <p:spPr>
          <a:xfrm flipH="1">
            <a:off x="3646736" y="1380254"/>
            <a:ext cx="378406" cy="1052666"/>
          </a:xfrm>
          <a:prstGeom prst="parallelogram">
            <a:avLst>
              <a:gd name="adj" fmla="val 77987"/>
            </a:avLst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63C6FF21-FD51-4F23-A725-458F2A2DB9BA}"/>
              </a:ext>
            </a:extLst>
          </p:cNvPr>
          <p:cNvSpPr/>
          <p:nvPr/>
        </p:nvSpPr>
        <p:spPr>
          <a:xfrm flipH="1">
            <a:off x="3585303" y="1380254"/>
            <a:ext cx="324600" cy="1052666"/>
          </a:xfrm>
          <a:prstGeom prst="parallelogram">
            <a:avLst>
              <a:gd name="adj" fmla="val 87355"/>
            </a:avLst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13" name="Text">
            <a:extLst>
              <a:ext uri="{FF2B5EF4-FFF2-40B4-BE49-F238E27FC236}">
                <a16:creationId xmlns:a16="http://schemas.microsoft.com/office/drawing/2014/main" id="{9262204D-E4E1-46D2-ABE1-3C1F6BDC0FC5}"/>
              </a:ext>
            </a:extLst>
          </p:cNvPr>
          <p:cNvSpPr txBox="1">
            <a:spLocks/>
          </p:cNvSpPr>
          <p:nvPr/>
        </p:nvSpPr>
        <p:spPr>
          <a:xfrm>
            <a:off x="293929" y="1544357"/>
            <a:ext cx="2903288" cy="362230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42" dirty="0" smtClean="0">
                <a:solidFill>
                  <a:schemeClr val="bg1"/>
                </a:solidFill>
                <a:latin typeface="Halter" panose="02000506020000020004" pitchFamily="2" charset="0"/>
              </a:rPr>
              <a:t>SECANGKIR KOPI</a:t>
            </a:r>
            <a:endParaRPr lang="en-US" sz="1842" dirty="0">
              <a:solidFill>
                <a:schemeClr val="bg1"/>
              </a:solidFill>
              <a:latin typeface="Halter" panose="02000506020000020004" pitchFamily="2" charset="0"/>
            </a:endParaRPr>
          </a:p>
        </p:txBody>
      </p:sp>
      <p:sp>
        <p:nvSpPr>
          <p:cNvPr id="14" name="Text">
            <a:extLst>
              <a:ext uri="{FF2B5EF4-FFF2-40B4-BE49-F238E27FC236}">
                <a16:creationId xmlns:a16="http://schemas.microsoft.com/office/drawing/2014/main" id="{EB5518CB-9D3E-49FE-87CF-D1E4C3039D0F}"/>
              </a:ext>
            </a:extLst>
          </p:cNvPr>
          <p:cNvSpPr txBox="1">
            <a:spLocks/>
          </p:cNvSpPr>
          <p:nvPr/>
        </p:nvSpPr>
        <p:spPr>
          <a:xfrm>
            <a:off x="537821" y="537795"/>
            <a:ext cx="2248903" cy="537252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Gayo</a:t>
            </a:r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 </a:t>
            </a:r>
            <a:r>
              <a:rPr lang="en-US" sz="6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Coffe</a:t>
            </a:r>
            <a:endParaRPr 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uget" panose="02000000000000000000" pitchFamily="2" charset="0"/>
            </a:endParaRPr>
          </a:p>
        </p:txBody>
      </p:sp>
      <p:sp>
        <p:nvSpPr>
          <p:cNvPr id="15" name="Text">
            <a:extLst>
              <a:ext uri="{FF2B5EF4-FFF2-40B4-BE49-F238E27FC236}">
                <a16:creationId xmlns:a16="http://schemas.microsoft.com/office/drawing/2014/main" id="{0B9EB13F-1FC9-474D-828A-AC495C3751FE}"/>
              </a:ext>
            </a:extLst>
          </p:cNvPr>
          <p:cNvSpPr txBox="1">
            <a:spLocks/>
          </p:cNvSpPr>
          <p:nvPr/>
        </p:nvSpPr>
        <p:spPr>
          <a:xfrm>
            <a:off x="384662" y="1866294"/>
            <a:ext cx="2862681" cy="408792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b="1" dirty="0">
                <a:solidFill>
                  <a:schemeClr val="accent4"/>
                </a:solidFill>
              </a:rPr>
              <a:t>Lorem ipsum </a:t>
            </a:r>
            <a:r>
              <a:rPr lang="en-US" sz="1200" b="1" dirty="0" err="1">
                <a:solidFill>
                  <a:schemeClr val="accent4"/>
                </a:solidFill>
              </a:rPr>
              <a:t>kui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guanteng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puol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pokoke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lek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koe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ora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percoyo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takok</a:t>
            </a:r>
            <a:r>
              <a:rPr lang="en-US" sz="1200" b="1" dirty="0">
                <a:solidFill>
                  <a:schemeClr val="accent4"/>
                </a:solidFill>
              </a:rPr>
              <a:t> ae </a:t>
            </a:r>
            <a:r>
              <a:rPr lang="en-US" sz="1200" b="1" dirty="0" err="1">
                <a:solidFill>
                  <a:schemeClr val="accent4"/>
                </a:solidFill>
              </a:rPr>
              <a:t>dewe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nang</a:t>
            </a:r>
            <a:r>
              <a:rPr lang="en-US" sz="1200" b="1" dirty="0">
                <a:solidFill>
                  <a:schemeClr val="accent4"/>
                </a:solidFill>
              </a:rPr>
              <a:t> </a:t>
            </a:r>
            <a:r>
              <a:rPr lang="en-US" sz="1200" b="1" dirty="0" err="1">
                <a:solidFill>
                  <a:schemeClr val="accent4"/>
                </a:solidFill>
              </a:rPr>
              <a:t>wonge</a:t>
            </a:r>
            <a:endParaRPr lang="en-US" sz="1200" b="1" dirty="0">
              <a:solidFill>
                <a:schemeClr val="accent4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E88E605-A5C1-4ED2-9806-BAFC123999AB}"/>
              </a:ext>
            </a:extLst>
          </p:cNvPr>
          <p:cNvSpPr/>
          <p:nvPr/>
        </p:nvSpPr>
        <p:spPr>
          <a:xfrm rot="2700000">
            <a:off x="1698197" y="1293527"/>
            <a:ext cx="173452" cy="173452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A643FA-3223-4D1B-B487-055CECD5D3A0}"/>
              </a:ext>
            </a:extLst>
          </p:cNvPr>
          <p:cNvSpPr/>
          <p:nvPr/>
        </p:nvSpPr>
        <p:spPr>
          <a:xfrm rot="2700000">
            <a:off x="3266103" y="2346195"/>
            <a:ext cx="173452" cy="173452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 useBgFill="1">
        <p:nvSpPr>
          <p:cNvPr id="18" name="Oval 17">
            <a:extLst>
              <a:ext uri="{FF2B5EF4-FFF2-40B4-BE49-F238E27FC236}">
                <a16:creationId xmlns:a16="http://schemas.microsoft.com/office/drawing/2014/main" id="{8F4C4B7A-E132-44D8-993E-32F234C1D83D}"/>
              </a:ext>
            </a:extLst>
          </p:cNvPr>
          <p:cNvSpPr/>
          <p:nvPr/>
        </p:nvSpPr>
        <p:spPr>
          <a:xfrm>
            <a:off x="3724380" y="215747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9" name="Oval 18">
            <a:extLst>
              <a:ext uri="{FF2B5EF4-FFF2-40B4-BE49-F238E27FC236}">
                <a16:creationId xmlns:a16="http://schemas.microsoft.com/office/drawing/2014/main" id="{AF523286-BC42-4F64-9B2D-74FBD1BFA20F}"/>
              </a:ext>
            </a:extLst>
          </p:cNvPr>
          <p:cNvSpPr/>
          <p:nvPr/>
        </p:nvSpPr>
        <p:spPr>
          <a:xfrm>
            <a:off x="4094242" y="1673563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0" name="Oval 19">
            <a:extLst>
              <a:ext uri="{FF2B5EF4-FFF2-40B4-BE49-F238E27FC236}">
                <a16:creationId xmlns:a16="http://schemas.microsoft.com/office/drawing/2014/main" id="{BE39F001-ABEB-43AB-94B8-B56179D0C3EF}"/>
              </a:ext>
            </a:extLst>
          </p:cNvPr>
          <p:cNvSpPr/>
          <p:nvPr/>
        </p:nvSpPr>
        <p:spPr>
          <a:xfrm>
            <a:off x="4514131" y="2521976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1" name="Oval 20">
            <a:extLst>
              <a:ext uri="{FF2B5EF4-FFF2-40B4-BE49-F238E27FC236}">
                <a16:creationId xmlns:a16="http://schemas.microsoft.com/office/drawing/2014/main" id="{4BF8978B-691F-4915-BD80-64F42E5BD2F6}"/>
              </a:ext>
            </a:extLst>
          </p:cNvPr>
          <p:cNvSpPr/>
          <p:nvPr/>
        </p:nvSpPr>
        <p:spPr>
          <a:xfrm>
            <a:off x="6046348" y="2444997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2" name="Oval 21">
            <a:extLst>
              <a:ext uri="{FF2B5EF4-FFF2-40B4-BE49-F238E27FC236}">
                <a16:creationId xmlns:a16="http://schemas.microsoft.com/office/drawing/2014/main" id="{754D8D82-1204-417B-B07A-9B849FEB6147}"/>
              </a:ext>
            </a:extLst>
          </p:cNvPr>
          <p:cNvSpPr/>
          <p:nvPr/>
        </p:nvSpPr>
        <p:spPr>
          <a:xfrm>
            <a:off x="2894924" y="562984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23" name="Oval 22">
            <a:extLst>
              <a:ext uri="{FF2B5EF4-FFF2-40B4-BE49-F238E27FC236}">
                <a16:creationId xmlns:a16="http://schemas.microsoft.com/office/drawing/2014/main" id="{542A9325-4F55-47F7-A357-3346B5CD7B03}"/>
              </a:ext>
            </a:extLst>
          </p:cNvPr>
          <p:cNvSpPr/>
          <p:nvPr/>
        </p:nvSpPr>
        <p:spPr>
          <a:xfrm>
            <a:off x="3539434" y="2476026"/>
            <a:ext cx="1081860" cy="10818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</p:spTree>
    <p:extLst>
      <p:ext uri="{BB962C8B-B14F-4D97-AF65-F5344CB8AC3E}">
        <p14:creationId xmlns:p14="http://schemas.microsoft.com/office/powerpoint/2010/main" val="306969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25 L 0 -0.0524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4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accel="2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accel="4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accel="4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4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0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8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8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8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8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0" accel="10000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0" accel="10000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9" presetClass="entr" presetSubtype="0" repeatCount="indefinite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repeatCount="indefinite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  <p:bldP spid="8" grpId="0" animBg="1"/>
      <p:bldP spid="13" grpId="0"/>
      <p:bldP spid="14" grpId="0"/>
      <p:bldP spid="15" grpId="0"/>
      <p:bldP spid="16" grpId="0" animBg="1"/>
      <p:bldP spid="17" grpId="0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8E2422D1-3C5C-4F33-A523-9564C797A2D2}"/>
              </a:ext>
            </a:extLst>
          </p:cNvPr>
          <p:cNvSpPr/>
          <p:nvPr/>
        </p:nvSpPr>
        <p:spPr>
          <a:xfrm>
            <a:off x="-368967" y="307016"/>
            <a:ext cx="7474632" cy="5004009"/>
          </a:xfrm>
          <a:prstGeom prst="rect">
            <a:avLst/>
          </a:prstGeom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0AE01266-7215-4FF4-A46A-F902D8B509D1}"/>
              </a:ext>
            </a:extLst>
          </p:cNvPr>
          <p:cNvSpPr/>
          <p:nvPr/>
        </p:nvSpPr>
        <p:spPr>
          <a:xfrm rot="10800000" flipV="1">
            <a:off x="2704030" y="2155854"/>
            <a:ext cx="4096834" cy="1657321"/>
          </a:xfrm>
          <a:prstGeom prst="rtTriangle">
            <a:avLst/>
          </a:prstGeom>
          <a:solidFill>
            <a:schemeClr val="accent4">
              <a:alpha val="8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BDC529F-0DA9-416B-94A1-925CAE370610}"/>
              </a:ext>
            </a:extLst>
          </p:cNvPr>
          <p:cNvSpPr/>
          <p:nvPr/>
        </p:nvSpPr>
        <p:spPr>
          <a:xfrm>
            <a:off x="126558" y="923059"/>
            <a:ext cx="1629126" cy="1629126"/>
          </a:xfrm>
          <a:prstGeom prst="ellipse">
            <a:avLst/>
          </a:prstGeom>
          <a:solidFill>
            <a:srgbClr val="800000">
              <a:alpha val="8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1760EE-99BD-4F2D-B998-BE4BEB007E68}"/>
              </a:ext>
            </a:extLst>
          </p:cNvPr>
          <p:cNvSpPr/>
          <p:nvPr/>
        </p:nvSpPr>
        <p:spPr>
          <a:xfrm>
            <a:off x="4884553" y="2595981"/>
            <a:ext cx="1916312" cy="213040"/>
          </a:xfrm>
          <a:prstGeom prst="rect">
            <a:avLst/>
          </a:prstGeom>
          <a:solidFill>
            <a:srgbClr val="FF6565"/>
          </a:solidFill>
          <a:ln>
            <a:noFill/>
          </a:ln>
          <a:effectLst>
            <a:outerShdw blurRad="63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2828981-9204-4572-8CAB-4CF3DDCF51D0}"/>
              </a:ext>
            </a:extLst>
          </p:cNvPr>
          <p:cNvSpPr/>
          <p:nvPr/>
        </p:nvSpPr>
        <p:spPr>
          <a:xfrm>
            <a:off x="47255" y="2076240"/>
            <a:ext cx="1008282" cy="1008282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0E7E342-0923-4BDC-83B7-7377BB08115D}"/>
              </a:ext>
            </a:extLst>
          </p:cNvPr>
          <p:cNvSpPr/>
          <p:nvPr/>
        </p:nvSpPr>
        <p:spPr>
          <a:xfrm>
            <a:off x="1608674" y="1768121"/>
            <a:ext cx="294022" cy="294022"/>
          </a:xfrm>
          <a:prstGeom prst="ellipse">
            <a:avLst/>
          </a:prstGeom>
          <a:solidFill>
            <a:srgbClr val="FF656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13" name="Text">
            <a:extLst>
              <a:ext uri="{FF2B5EF4-FFF2-40B4-BE49-F238E27FC236}">
                <a16:creationId xmlns:a16="http://schemas.microsoft.com/office/drawing/2014/main" id="{712E110A-7E9A-4878-B9B4-2F6F5FF1DD11}"/>
              </a:ext>
            </a:extLst>
          </p:cNvPr>
          <p:cNvSpPr txBox="1">
            <a:spLocks/>
          </p:cNvSpPr>
          <p:nvPr/>
        </p:nvSpPr>
        <p:spPr>
          <a:xfrm>
            <a:off x="5027196" y="2604625"/>
            <a:ext cx="1631025" cy="204396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52" b="1" i="1" dirty="0" err="1">
                <a:solidFill>
                  <a:srgbClr val="440202"/>
                </a:solidFill>
              </a:rPr>
              <a:t>Powerpoint</a:t>
            </a:r>
            <a:r>
              <a:rPr lang="en-US" sz="1052" b="1" i="1" dirty="0">
                <a:solidFill>
                  <a:srgbClr val="440202"/>
                </a:solidFill>
              </a:rPr>
              <a:t> Templates 2019</a:t>
            </a:r>
          </a:p>
        </p:txBody>
      </p:sp>
      <p:sp>
        <p:nvSpPr>
          <p:cNvPr id="14" name="Text">
            <a:extLst>
              <a:ext uri="{FF2B5EF4-FFF2-40B4-BE49-F238E27FC236}">
                <a16:creationId xmlns:a16="http://schemas.microsoft.com/office/drawing/2014/main" id="{61DD6A9E-FA01-4BFD-8017-5D39E1D78952}"/>
              </a:ext>
            </a:extLst>
          </p:cNvPr>
          <p:cNvSpPr txBox="1">
            <a:spLocks/>
          </p:cNvSpPr>
          <p:nvPr/>
        </p:nvSpPr>
        <p:spPr>
          <a:xfrm>
            <a:off x="135336" y="1300531"/>
            <a:ext cx="1620348" cy="761611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105" dirty="0" smtClean="0">
                <a:solidFill>
                  <a:schemeClr val="bg1"/>
                </a:solidFill>
                <a:latin typeface="Halter" panose="02000506020000020004" pitchFamily="2" charset="0"/>
              </a:rPr>
              <a:t>Fresh</a:t>
            </a:r>
          </a:p>
          <a:p>
            <a:pPr marL="0" indent="0" algn="ctr">
              <a:buNone/>
            </a:pPr>
            <a:r>
              <a:rPr lang="en-US" sz="2105" dirty="0" err="1" smtClean="0">
                <a:solidFill>
                  <a:schemeClr val="bg1"/>
                </a:solidFill>
                <a:latin typeface="Halter" panose="02000506020000020004" pitchFamily="2" charset="0"/>
              </a:rPr>
              <a:t>Coffe</a:t>
            </a:r>
            <a:endParaRPr lang="en-US" sz="2105" dirty="0">
              <a:solidFill>
                <a:schemeClr val="bg1"/>
              </a:solidFill>
              <a:latin typeface="Halter" panose="02000506020000020004" pitchFamily="2" charset="0"/>
            </a:endParaRPr>
          </a:p>
        </p:txBody>
      </p:sp>
      <p:sp>
        <p:nvSpPr>
          <p:cNvPr id="15" name="Text">
            <a:extLst>
              <a:ext uri="{FF2B5EF4-FFF2-40B4-BE49-F238E27FC236}">
                <a16:creationId xmlns:a16="http://schemas.microsoft.com/office/drawing/2014/main" id="{4BFF726D-AEB1-4A21-B248-3F1707C66967}"/>
              </a:ext>
            </a:extLst>
          </p:cNvPr>
          <p:cNvSpPr txBox="1">
            <a:spLocks/>
          </p:cNvSpPr>
          <p:nvPr/>
        </p:nvSpPr>
        <p:spPr>
          <a:xfrm>
            <a:off x="46258" y="2364730"/>
            <a:ext cx="1008282" cy="422928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Discount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uget" panose="02000000000000000000" pitchFamily="2" charset="0"/>
            </a:endParaRPr>
          </a:p>
        </p:txBody>
      </p:sp>
      <p:sp>
        <p:nvSpPr>
          <p:cNvPr id="16" name="Text">
            <a:extLst>
              <a:ext uri="{FF2B5EF4-FFF2-40B4-BE49-F238E27FC236}">
                <a16:creationId xmlns:a16="http://schemas.microsoft.com/office/drawing/2014/main" id="{84F9A217-C03E-4F94-BB40-63D832E6C626}"/>
              </a:ext>
            </a:extLst>
          </p:cNvPr>
          <p:cNvSpPr txBox="1">
            <a:spLocks/>
          </p:cNvSpPr>
          <p:nvPr/>
        </p:nvSpPr>
        <p:spPr>
          <a:xfrm>
            <a:off x="4944814" y="2984513"/>
            <a:ext cx="1680020" cy="802554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100" b="1" dirty="0">
                <a:solidFill>
                  <a:srgbClr val="440202"/>
                </a:solidFill>
              </a:rPr>
              <a:t>Lorem ipsum </a:t>
            </a:r>
            <a:r>
              <a:rPr lang="en-US" sz="1100" b="1" dirty="0" err="1">
                <a:solidFill>
                  <a:srgbClr val="440202"/>
                </a:solidFill>
              </a:rPr>
              <a:t>kui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guanteng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puol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pokoke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lek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koe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ora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percoyo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takok</a:t>
            </a:r>
            <a:r>
              <a:rPr lang="en-US" sz="1100" b="1" dirty="0">
                <a:solidFill>
                  <a:srgbClr val="440202"/>
                </a:solidFill>
              </a:rPr>
              <a:t> ae </a:t>
            </a:r>
            <a:r>
              <a:rPr lang="en-US" sz="1100" b="1" dirty="0" err="1">
                <a:solidFill>
                  <a:srgbClr val="440202"/>
                </a:solidFill>
              </a:rPr>
              <a:t>dewe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nang</a:t>
            </a:r>
            <a:r>
              <a:rPr lang="en-US" sz="1100" b="1" dirty="0">
                <a:solidFill>
                  <a:srgbClr val="440202"/>
                </a:solidFill>
              </a:rPr>
              <a:t> </a:t>
            </a:r>
            <a:r>
              <a:rPr lang="en-US" sz="1100" b="1" dirty="0" err="1">
                <a:solidFill>
                  <a:srgbClr val="440202"/>
                </a:solidFill>
              </a:rPr>
              <a:t>wonge</a:t>
            </a:r>
            <a:endParaRPr lang="en-US" sz="1100" b="1" dirty="0">
              <a:solidFill>
                <a:srgbClr val="440202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67A8185-08D0-4F0D-B5A9-E9094BA63C51}"/>
              </a:ext>
            </a:extLst>
          </p:cNvPr>
          <p:cNvSpPr/>
          <p:nvPr/>
        </p:nvSpPr>
        <p:spPr>
          <a:xfrm>
            <a:off x="528071" y="936469"/>
            <a:ext cx="137350" cy="137350"/>
          </a:xfrm>
          <a:prstGeom prst="ellipse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91607A5-A5F9-4A8B-8B59-37A8388F4BDB}"/>
              </a:ext>
            </a:extLst>
          </p:cNvPr>
          <p:cNvSpPr/>
          <p:nvPr/>
        </p:nvSpPr>
        <p:spPr>
          <a:xfrm>
            <a:off x="403038" y="894863"/>
            <a:ext cx="84851" cy="84851"/>
          </a:xfrm>
          <a:prstGeom prst="ellipse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</p:spTree>
    <p:extLst>
      <p:ext uri="{BB962C8B-B14F-4D97-AF65-F5344CB8AC3E}">
        <p14:creationId xmlns:p14="http://schemas.microsoft.com/office/powerpoint/2010/main" val="290306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9649E-6 -2.24813E-6 L 4.49649E-6 -0.0886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9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7" presetClass="emph" presetSubtype="0" repeatCount="400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375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56" dur="375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7" dur="375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375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7" presetClass="emph" presetSubtype="0" repeatCount="4000" fill="remove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375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61" dur="375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2" dur="375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375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" grpId="0" animBg="1"/>
      <p:bldP spid="8" grpId="0" animBg="1"/>
      <p:bldP spid="6" grpId="0" animBg="1"/>
      <p:bldP spid="7" grpId="0" animBg="1"/>
      <p:bldP spid="9" grpId="0" animBg="1"/>
      <p:bldP spid="13" grpId="0"/>
      <p:bldP spid="14" grpId="0"/>
      <p:bldP spid="15" grpId="0"/>
      <p:bldP spid="16" grpId="0"/>
      <p:bldP spid="18" grpId="0" animBg="1"/>
      <p:bldP spid="18" grpId="1" animBg="1"/>
      <p:bldP spid="19" grpId="0" animBg="1"/>
      <p:bldP spid="1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ABB13B7-E1B5-417F-9A1A-9CD2892A3C6F}"/>
              </a:ext>
            </a:extLst>
          </p:cNvPr>
          <p:cNvSpPr/>
          <p:nvPr/>
        </p:nvSpPr>
        <p:spPr>
          <a:xfrm>
            <a:off x="0" y="-2343150"/>
            <a:ext cx="6778625" cy="6156325"/>
          </a:xfrm>
          <a:prstGeom prst="rect">
            <a:avLst/>
          </a:prstGeom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F958FA2E-EB01-4584-80C7-9EF8088EB655}"/>
              </a:ext>
            </a:extLst>
          </p:cNvPr>
          <p:cNvSpPr/>
          <p:nvPr/>
        </p:nvSpPr>
        <p:spPr>
          <a:xfrm flipH="1">
            <a:off x="3109891" y="2177004"/>
            <a:ext cx="3821136" cy="163121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AE06DDB1-DDF9-4EAA-9B58-9BB2FE0C9AF4}"/>
              </a:ext>
            </a:extLst>
          </p:cNvPr>
          <p:cNvSpPr/>
          <p:nvPr/>
        </p:nvSpPr>
        <p:spPr>
          <a:xfrm rot="2569887">
            <a:off x="4312724" y="975924"/>
            <a:ext cx="3299524" cy="3562318"/>
          </a:xfrm>
          <a:prstGeom prst="parallelogram">
            <a:avLst>
              <a:gd name="adj" fmla="val 0"/>
            </a:avLst>
          </a:prstGeom>
          <a:solidFill>
            <a:schemeClr val="accent2">
              <a:lumMod val="50000"/>
              <a:alpha val="97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84"/>
          </a:p>
        </p:txBody>
      </p:sp>
      <p:sp>
        <p:nvSpPr>
          <p:cNvPr id="11" name="Text">
            <a:extLst>
              <a:ext uri="{FF2B5EF4-FFF2-40B4-BE49-F238E27FC236}">
                <a16:creationId xmlns:a16="http://schemas.microsoft.com/office/drawing/2014/main" id="{06D87A4D-9DEE-4D78-A9D8-1C6F1294AB08}"/>
              </a:ext>
            </a:extLst>
          </p:cNvPr>
          <p:cNvSpPr txBox="1">
            <a:spLocks/>
          </p:cNvSpPr>
          <p:nvPr/>
        </p:nvSpPr>
        <p:spPr>
          <a:xfrm>
            <a:off x="4088205" y="2351494"/>
            <a:ext cx="2743610" cy="1114391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105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ter" panose="02000506020000020004" pitchFamily="2" charset="0"/>
              </a:rPr>
              <a:t>E</a:t>
            </a:r>
            <a:r>
              <a:rPr lang="en-US" sz="2105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ter" panose="02000506020000020004" pitchFamily="2" charset="0"/>
              </a:rPr>
              <a:t>spresso</a:t>
            </a:r>
            <a:endParaRPr lang="en-US" sz="2105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ter" panose="02000506020000020004" pitchFamily="2" charset="0"/>
            </a:endParaRPr>
          </a:p>
        </p:txBody>
      </p:sp>
      <p:sp>
        <p:nvSpPr>
          <p:cNvPr id="12" name="Text">
            <a:extLst>
              <a:ext uri="{FF2B5EF4-FFF2-40B4-BE49-F238E27FC236}">
                <a16:creationId xmlns:a16="http://schemas.microsoft.com/office/drawing/2014/main" id="{76BCD108-B7C7-4647-96B2-3394291A491D}"/>
              </a:ext>
            </a:extLst>
          </p:cNvPr>
          <p:cNvSpPr txBox="1">
            <a:spLocks/>
          </p:cNvSpPr>
          <p:nvPr/>
        </p:nvSpPr>
        <p:spPr>
          <a:xfrm>
            <a:off x="4335558" y="1712738"/>
            <a:ext cx="2248903" cy="1114391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Arjuna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 </a:t>
            </a:r>
            <a:r>
              <a:rPr lang="en-US" sz="4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C</a:t>
            </a:r>
            <a:r>
              <a:rPr lang="en-US" sz="4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uget" panose="02000000000000000000" pitchFamily="2" charset="0"/>
              </a:rPr>
              <a:t>offe</a:t>
            </a:r>
            <a:endParaRPr lang="en-US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uget" panose="02000000000000000000" pitchFamily="2" charset="0"/>
            </a:endParaRPr>
          </a:p>
        </p:txBody>
      </p:sp>
      <p:sp>
        <p:nvSpPr>
          <p:cNvPr id="13" name="Text">
            <a:extLst>
              <a:ext uri="{FF2B5EF4-FFF2-40B4-BE49-F238E27FC236}">
                <a16:creationId xmlns:a16="http://schemas.microsoft.com/office/drawing/2014/main" id="{3014ED97-CF32-4D6D-80C1-1A24A63A313B}"/>
              </a:ext>
            </a:extLst>
          </p:cNvPr>
          <p:cNvSpPr txBox="1">
            <a:spLocks/>
          </p:cNvSpPr>
          <p:nvPr/>
        </p:nvSpPr>
        <p:spPr>
          <a:xfrm>
            <a:off x="4088206" y="2832086"/>
            <a:ext cx="2575637" cy="408792"/>
          </a:xfrm>
          <a:prstGeom prst="rect">
            <a:avLst/>
          </a:prstGeom>
        </p:spPr>
        <p:txBody>
          <a:bodyPr vert="horz" lIns="25085" tIns="12542" rIns="25085" bIns="12542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50" b="1" dirty="0">
                <a:solidFill>
                  <a:schemeClr val="bg1"/>
                </a:solidFill>
              </a:rPr>
              <a:t>Lorem ipsum </a:t>
            </a:r>
            <a:r>
              <a:rPr lang="en-US" sz="1050" b="1" dirty="0" err="1">
                <a:solidFill>
                  <a:schemeClr val="bg1"/>
                </a:solidFill>
              </a:rPr>
              <a:t>kui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guanteng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puol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pokoke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lek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koe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ora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percoyo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takok</a:t>
            </a:r>
            <a:r>
              <a:rPr lang="en-US" sz="1050" b="1" dirty="0">
                <a:solidFill>
                  <a:schemeClr val="bg1"/>
                </a:solidFill>
              </a:rPr>
              <a:t> ae </a:t>
            </a:r>
            <a:r>
              <a:rPr lang="en-US" sz="1050" b="1" dirty="0" err="1">
                <a:solidFill>
                  <a:schemeClr val="bg1"/>
                </a:solidFill>
              </a:rPr>
              <a:t>dewe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nang</a:t>
            </a:r>
            <a:r>
              <a:rPr lang="en-US" sz="1050" b="1" dirty="0">
                <a:solidFill>
                  <a:schemeClr val="bg1"/>
                </a:solidFill>
              </a:rPr>
              <a:t> </a:t>
            </a:r>
            <a:r>
              <a:rPr lang="en-US" sz="1050" b="1" dirty="0" err="1">
                <a:solidFill>
                  <a:schemeClr val="bg1"/>
                </a:solidFill>
              </a:rPr>
              <a:t>wonge</a:t>
            </a:r>
            <a:endParaRPr lang="en-US" sz="1050" b="1" dirty="0">
              <a:solidFill>
                <a:schemeClr val="bg1"/>
              </a:solidFill>
            </a:endParaRPr>
          </a:p>
        </p:txBody>
      </p:sp>
      <p:sp useBgFill="1">
        <p:nvSpPr>
          <p:cNvPr id="9" name="Oval 8">
            <a:extLst>
              <a:ext uri="{FF2B5EF4-FFF2-40B4-BE49-F238E27FC236}">
                <a16:creationId xmlns:a16="http://schemas.microsoft.com/office/drawing/2014/main" id="{8F4C4B7A-E132-44D8-993E-32F234C1D83D}"/>
              </a:ext>
            </a:extLst>
          </p:cNvPr>
          <p:cNvSpPr/>
          <p:nvPr/>
        </p:nvSpPr>
        <p:spPr>
          <a:xfrm>
            <a:off x="1931427" y="1111215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4" name="Oval 13">
            <a:extLst>
              <a:ext uri="{FF2B5EF4-FFF2-40B4-BE49-F238E27FC236}">
                <a16:creationId xmlns:a16="http://schemas.microsoft.com/office/drawing/2014/main" id="{AF523286-BC42-4F64-9B2D-74FBD1BFA20F}"/>
              </a:ext>
            </a:extLst>
          </p:cNvPr>
          <p:cNvSpPr/>
          <p:nvPr/>
        </p:nvSpPr>
        <p:spPr>
          <a:xfrm>
            <a:off x="3324539" y="396121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5" name="Oval 14">
            <a:extLst>
              <a:ext uri="{FF2B5EF4-FFF2-40B4-BE49-F238E27FC236}">
                <a16:creationId xmlns:a16="http://schemas.microsoft.com/office/drawing/2014/main" id="{BE39F001-ABEB-43AB-94B8-B56179D0C3EF}"/>
              </a:ext>
            </a:extLst>
          </p:cNvPr>
          <p:cNvSpPr/>
          <p:nvPr/>
        </p:nvSpPr>
        <p:spPr>
          <a:xfrm>
            <a:off x="2293889" y="2025763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6" name="Oval 15">
            <a:extLst>
              <a:ext uri="{FF2B5EF4-FFF2-40B4-BE49-F238E27FC236}">
                <a16:creationId xmlns:a16="http://schemas.microsoft.com/office/drawing/2014/main" id="{4BF8978B-691F-4915-BD80-64F42E5BD2F6}"/>
              </a:ext>
            </a:extLst>
          </p:cNvPr>
          <p:cNvSpPr/>
          <p:nvPr/>
        </p:nvSpPr>
        <p:spPr>
          <a:xfrm>
            <a:off x="3536063" y="1012627"/>
            <a:ext cx="1013136" cy="10131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7" name="Oval 16">
            <a:extLst>
              <a:ext uri="{FF2B5EF4-FFF2-40B4-BE49-F238E27FC236}">
                <a16:creationId xmlns:a16="http://schemas.microsoft.com/office/drawing/2014/main" id="{754D8D82-1204-417B-B07A-9B849FEB6147}"/>
              </a:ext>
            </a:extLst>
          </p:cNvPr>
          <p:cNvSpPr/>
          <p:nvPr/>
        </p:nvSpPr>
        <p:spPr>
          <a:xfrm>
            <a:off x="674682" y="66771"/>
            <a:ext cx="601523" cy="6015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  <p:sp useBgFill="1">
        <p:nvSpPr>
          <p:cNvPr id="18" name="Oval 17">
            <a:extLst>
              <a:ext uri="{FF2B5EF4-FFF2-40B4-BE49-F238E27FC236}">
                <a16:creationId xmlns:a16="http://schemas.microsoft.com/office/drawing/2014/main" id="{542A9325-4F55-47F7-A357-3346B5CD7B03}"/>
              </a:ext>
            </a:extLst>
          </p:cNvPr>
          <p:cNvSpPr/>
          <p:nvPr/>
        </p:nvSpPr>
        <p:spPr>
          <a:xfrm>
            <a:off x="517321" y="2086356"/>
            <a:ext cx="1081860" cy="10818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84"/>
          </a:p>
        </p:txBody>
      </p:sp>
    </p:spTree>
    <p:extLst>
      <p:ext uri="{BB962C8B-B14F-4D97-AF65-F5344CB8AC3E}">
        <p14:creationId xmlns:p14="http://schemas.microsoft.com/office/powerpoint/2010/main" val="90853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96336E-6 L 0 0.1798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9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7" presetClass="emph" presetSubtype="0" repeatCount="3000" fill="remove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6" dur="37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7" dur="37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37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37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" grpId="0" animBg="1"/>
      <p:bldP spid="11" grpId="0"/>
      <p:bldP spid="11" grpId="1"/>
      <p:bldP spid="12" grpId="0"/>
      <p:bldP spid="13" grpId="0"/>
      <p:bldP spid="9" grpId="0" animBg="1"/>
      <p:bldP spid="9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1083</TotalTime>
  <Words>206</Words>
  <Application>Microsoft Office PowerPoint</Application>
  <PresentationFormat>Custom</PresentationFormat>
  <Paragraphs>37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Abuget</vt:lpstr>
      <vt:lpstr>Arial</vt:lpstr>
      <vt:lpstr>Calibri</vt:lpstr>
      <vt:lpstr>Calibri Light</vt:lpstr>
      <vt:lpstr>Halter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Windows User</cp:lastModifiedBy>
  <cp:revision>113</cp:revision>
  <dcterms:created xsi:type="dcterms:W3CDTF">2018-10-26T08:30:56Z</dcterms:created>
  <dcterms:modified xsi:type="dcterms:W3CDTF">2019-02-03T11:15:18Z</dcterms:modified>
</cp:coreProperties>
</file>