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3"/>
  </p:notesMasterIdLst>
  <p:sldIdLst>
    <p:sldId id="257" r:id="rId2"/>
    <p:sldId id="286" r:id="rId3"/>
    <p:sldId id="258" r:id="rId4"/>
    <p:sldId id="293" r:id="rId5"/>
    <p:sldId id="298" r:id="rId6"/>
    <p:sldId id="292" r:id="rId7"/>
    <p:sldId id="260" r:id="rId8"/>
    <p:sldId id="261" r:id="rId9"/>
    <p:sldId id="263" r:id="rId10"/>
    <p:sldId id="264" r:id="rId11"/>
    <p:sldId id="291" r:id="rId12"/>
    <p:sldId id="284" r:id="rId13"/>
    <p:sldId id="267" r:id="rId14"/>
    <p:sldId id="268" r:id="rId15"/>
    <p:sldId id="269" r:id="rId16"/>
    <p:sldId id="285" r:id="rId17"/>
    <p:sldId id="271" r:id="rId18"/>
    <p:sldId id="272" r:id="rId19"/>
    <p:sldId id="273" r:id="rId20"/>
    <p:sldId id="274" r:id="rId21"/>
    <p:sldId id="297" r:id="rId22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90033"/>
    <a:srgbClr val="808080"/>
    <a:srgbClr val="A50021"/>
    <a:srgbClr val="9900FF"/>
    <a:srgbClr val="9900CC"/>
    <a:srgbClr val="FF3300"/>
    <a:srgbClr val="FFFF66"/>
    <a:srgbClr val="FFFF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4684" autoAdjust="0"/>
  </p:normalViewPr>
  <p:slideViewPr>
    <p:cSldViewPr>
      <p:cViewPr>
        <p:scale>
          <a:sx n="90" d="100"/>
          <a:sy n="90" d="100"/>
        </p:scale>
        <p:origin x="-744" y="-2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9AB09-ADE6-476E-A720-DC4DB67AD594}" type="datetimeFigureOut">
              <a:rPr lang="pt-BR" smtClean="0"/>
              <a:t>31/05/2017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4C538-C93F-45E7-8DE8-6341D514DB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344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4C538-C93F-45E7-8DE8-6341D514DBA2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690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3495177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3241326"/>
      </p:ext>
    </p:extLst>
  </p:cSld>
  <p:clrMapOvr>
    <a:masterClrMapping/>
  </p:clrMapOvr>
  <p:transition spd="slow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4296501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6982978"/>
      </p:ext>
    </p:extLst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3923564"/>
      </p:ext>
    </p:extLst>
  </p:cSld>
  <p:clrMapOvr>
    <a:masterClrMapping/>
  </p:clrMapOvr>
  <p:transition spd="slow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6943640"/>
      </p:ext>
    </p:extLst>
  </p:cSld>
  <p:clrMapOvr>
    <a:masterClrMapping/>
  </p:clrMapOvr>
  <p:transition spd="slow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81933280"/>
      </p:ext>
    </p:extLst>
  </p:cSld>
  <p:clrMapOvr>
    <a:masterClrMapping/>
  </p:clrMapOvr>
  <p:transition spd="slow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84825966"/>
      </p:ext>
    </p:extLst>
  </p:cSld>
  <p:clrMapOvr>
    <a:masterClrMapping/>
  </p:clrMapOvr>
  <p:transition spd="slow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19209507"/>
      </p:ext>
    </p:extLst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44157548"/>
      </p:ext>
    </p:extLst>
  </p:cSld>
  <p:clrMapOvr>
    <a:masterClrMapping/>
  </p:clrMapOvr>
  <p:transition spd="slow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6095874"/>
      </p:ext>
    </p:extLst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745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0A573-0E16-4850-9AA0-DC002B07A7F6}" type="datetimeFigureOut">
              <a:rPr lang="pt-BR" smtClean="0"/>
              <a:t>31/05/2017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589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 advClick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EBD\Lição 10a - 2° Trimestre 2017 - O profeta desce à casa do Oleiro\Slid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78912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EBD\Lição 10a - 2° Trimestre 2017 - O profeta desce à casa do Oleiro\Slide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41642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EBD\Lição 10a - 2° Trimestre 2017 - O profeta desce à casa do Oleiro\Slide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57695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EBD\Lição 10a - 2° Trimestre 2017 - O profeta desce à casa do Oleiro\Slide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565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EBD\Lição 10a - 2° Trimestre 2017 - O profeta desce à casa do Oleiro\Slide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56216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EBD\Lição 10a - 2° Trimestre 2017 - O profeta desce à casa do Oleiro\Slide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05548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EBD\Lição 10a - 2° Trimestre 2017 - O profeta desce à casa do Oleiro\Slide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47076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EBD\Lição 10a - 2° Trimestre 2017 - O profeta desce à casa do Oleiro\Slide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46811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EBD\Lição 10a - 2° Trimestre 2017 - O profeta desce à casa do Oleiro\Slide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3514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EBD\Lição 10a - 2° Trimestre 2017 - O profeta desce à casa do Oleiro\Slide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06097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EBD\Lição 10a - 2° Trimestre 2017 - O profeta desce à casa do Oleiro\Slide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6434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EBD\Lição 10a - 2° Trimestre 2017 - O profeta desce à casa do Oleiro\Slid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13163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EBD\Lição 10a - 2° Trimestre 2017 - O profeta desce à casa do Oleiro\Slide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33495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EBD\Lição 10a - 2° Trimestre 2017 - O profeta desce à casa do Oleiro\Slide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3100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EBD\Lição 10a - 2° Trimestre 2017 - O profeta desce à casa do Oleiro\Slid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82905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EBD\Lição 10a - 2° Trimestre 2017 - O profeta desce à casa do Oleiro\Slide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99985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EBD\Lição 10a - 2° Trimestre 2017 - O profeta desce à casa do Oleiro\Slide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91007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EBD\Lição 10a - 2° Trimestre 2017 - O profeta desce à casa do Oleiro\Slide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41246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EBD\Lição 10a - 2° Trimestre 2017 - O profeta desce à casa do Oleiro\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55219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EBD\Lição 10a - 2° Trimestre 2017 - O profeta desce à casa do Oleiro\Slide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65909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EBD\Lição 10a - 2° Trimestre 2017 - O profeta desce à casa do Oleiro\Slide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16774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32142</TotalTime>
  <Words>1</Words>
  <Application>Microsoft Office PowerPoint</Application>
  <PresentationFormat>Apresentação na tela (16:9)</PresentationFormat>
  <Paragraphs>1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Escritor</dc:creator>
  <cp:lastModifiedBy>Administrador</cp:lastModifiedBy>
  <cp:revision>4008</cp:revision>
  <dcterms:created xsi:type="dcterms:W3CDTF">2014-09-29T18:59:41Z</dcterms:created>
  <dcterms:modified xsi:type="dcterms:W3CDTF">2017-05-31T13:42:12Z</dcterms:modified>
</cp:coreProperties>
</file>