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402034-FC2B-45F8-A6CA-2BC8D20C65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29D5725-A14D-4518-94A5-DBC2C3EF4B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1911B0-2EDE-491E-B6F3-CCCE78C70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E817C8-3189-4758-91B4-08A157AB1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55971C-F206-423C-82A3-0D9AD574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72329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4A41E3-2361-4F64-9A98-1279B44BD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C03F583-BACA-453D-99A0-D70D40272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FA04BA-F938-4392-8CFE-87A032AF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210019-2040-42FD-A484-7E5F7EA0A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D8E5E2-2894-4BF8-BA2E-0BBBABB28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6901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93376E7-9FEF-46EA-8358-B821D63FE1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75DE48-7295-4ACA-A920-C8AAB6109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31B537-A321-4BCA-A289-343A0D96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5C9D73-0975-4D12-837E-CD1B87856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DA7444-0BD7-4B6C-9805-F28E379E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1786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4C0300-8835-4A30-8A55-09B431CF6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4C452F-1124-429D-8580-5E9A7D22FE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C35544-E7D3-4768-BF2B-01F2B7AC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609230-C748-4925-8A03-410CCDAF1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67A497-0175-4692-AFB0-EBA9F47BB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773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DD0B89-3A6B-4B5B-B5A0-C639DD77A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B80542-F364-4E19-AE4C-F52480B16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A5A722-2EE8-4143-A0A2-D8FE80954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48DBD9-534C-45C5-B454-1D7F7129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260C70-1699-4DB6-A988-92041EB6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6151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610DF-DD11-4E66-8931-A9ADC664D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00D117-F074-4FA7-8B50-41F2590B57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1876E32-3638-4B82-830E-C791DEC26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7B5D2B-9919-4E09-9DD3-92E166330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7B2F4C-1667-4D7E-8609-E3C6E3E5B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9F9FBA9-F752-4C30-A42C-43996D07B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7877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8EDBF7-3CF5-4093-A933-341A0BC1C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B95AB8-0A8B-4309-BD07-68BF38D8E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F850E6C-9C9B-4E31-9563-801250D27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72A3AAB-D71C-4A77-97D9-739A5DE6DE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C19B5B5-CDCB-4A0F-89B1-FA6EA58E7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0D27F47-1F82-4184-9B6F-8CA8281EB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A9DF1E3-5F15-4273-A4F7-33C65C0F1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82FC71-352F-4BC8-89D7-6C927EC9C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7416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F61DB9-0D96-4D01-AA69-3854C0157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5E85F14-FEE9-4D33-852B-0BF98CD2F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E00AD52-85B3-47FE-A202-B1BB0FB6F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7E772CA-E025-422C-A678-3F383ED99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1120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5F44E77-79A1-4B0F-BFB2-32CE3F358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65CA80D-ED8E-436D-84E2-233891D4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8F7C162-3D7C-46E7-93DA-A5A756F7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1040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624CE8-E9E7-4E29-BE50-6D98C70BF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0E306C-E189-43E7-A6CE-0DBB848FF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7B3AB27-E82E-46F2-88F9-20161C9BF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089803-54DC-4C10-BFB5-09696ACE0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3BDBD62-8A45-40AD-AEDC-656CD6698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40E74B-F35F-4288-BE52-9A55C6C2A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72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A91D7D-5747-455B-99CC-C6BE268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6A710AB-8A13-4A64-BB4D-FADAB32556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37FCD9-90CA-48F2-8666-C5BFBA8A4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456A70C-EE0F-426F-A8EC-B730823B4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A3B147-6C5C-4079-8932-9EC6FDAC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C1E00F0-5D31-465E-AB32-3567AF2B9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19696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317BE18-BAF5-483B-AC1E-0CBA0F00E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F6A944-1AFC-4FB9-9D80-A113733F8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DEBACA-8962-461F-A9CB-F2B817C1EA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A2CFE-D762-426A-91F1-CC930A22C647}" type="datetimeFigureOut">
              <a:rPr lang="es-CR" smtClean="0"/>
              <a:t>26/2/2022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FEE930-0C58-4CD8-8747-5758B26276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A8DD1-D0B1-48F3-9810-9B7C0F6B50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EA57-5454-4795-B73E-D45932631DC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18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0EB01A1-9FE9-42C7-8553-6220CAD984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62" t="19456" r="29048" b="19985"/>
          <a:stretch/>
        </p:blipFill>
        <p:spPr>
          <a:xfrm>
            <a:off x="522513" y="562428"/>
            <a:ext cx="10724585" cy="573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1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4A04ED-6A9E-4691-8AE1-1780E3AF4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s-MX" sz="2400" b="0" i="0" u="none" strike="noStrike" baseline="0" dirty="0">
                <a:latin typeface="Century Gothic" panose="020B0502020202020204" pitchFamily="34" charset="0"/>
              </a:rPr>
              <a:t>Respondo las siguientes preguntas: </a:t>
            </a:r>
          </a:p>
          <a:p>
            <a:pPr marL="0" indent="0" algn="l">
              <a:buNone/>
            </a:pPr>
            <a:r>
              <a:rPr lang="es-MX" sz="2400" b="0" i="0" u="none" strike="noStrike" baseline="0" dirty="0">
                <a:latin typeface="Century Gothic" panose="020B0502020202020204" pitchFamily="34" charset="0"/>
              </a:rPr>
              <a:t>¿Quién es el personaje del cuento? </a:t>
            </a:r>
          </a:p>
          <a:p>
            <a:pPr marL="0" indent="0" algn="l">
              <a:buNone/>
            </a:pPr>
            <a:r>
              <a:rPr lang="es-MX" sz="2400" b="0" i="0" u="none" strike="noStrike" baseline="0" dirty="0">
                <a:latin typeface="Century Gothic" panose="020B0502020202020204" pitchFamily="34" charset="0"/>
              </a:rPr>
              <a:t>¿Cómo se puede llamar este cuento? </a:t>
            </a:r>
          </a:p>
          <a:p>
            <a:pPr marL="0" indent="0" algn="l">
              <a:buNone/>
            </a:pPr>
            <a:r>
              <a:rPr lang="es-MX" sz="2400" b="0" i="0" u="none" strike="noStrike" baseline="0" dirty="0">
                <a:latin typeface="Century Gothic" panose="020B0502020202020204" pitchFamily="34" charset="0"/>
              </a:rPr>
              <a:t>¿En qué lugar se desarrolla este cuento?</a:t>
            </a:r>
          </a:p>
          <a:p>
            <a:pPr algn="l"/>
            <a:endParaRPr lang="es-MX" sz="2400" b="0" i="0" u="none" strike="noStrike" baseline="0" dirty="0">
              <a:latin typeface="Century Gothic" panose="020B0502020202020204" pitchFamily="34" charset="0"/>
            </a:endParaRPr>
          </a:p>
          <a:p>
            <a:pPr algn="l"/>
            <a:r>
              <a:rPr lang="es-MX" sz="2400" b="0" i="0" u="none" strike="noStrike" baseline="0" dirty="0">
                <a:latin typeface="Century Gothic" panose="020B0502020202020204" pitchFamily="34" charset="0"/>
              </a:rPr>
              <a:t>Dibujo en </a:t>
            </a:r>
            <a:r>
              <a:rPr lang="es-CR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entury Gothic" panose="020B0502020202020204" pitchFamily="34" charset="0"/>
              </a:rPr>
              <a:t>Paint el final del cuento que me hubiera gustado. </a:t>
            </a:r>
            <a:endParaRPr lang="es-CR" sz="3600" dirty="0"/>
          </a:p>
        </p:txBody>
      </p:sp>
    </p:spTree>
    <p:extLst>
      <p:ext uri="{BB962C8B-B14F-4D97-AF65-F5344CB8AC3E}">
        <p14:creationId xmlns:p14="http://schemas.microsoft.com/office/powerpoint/2010/main" val="1390219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Kimberly De Los Angeles Roman Vega</dc:creator>
  <cp:lastModifiedBy>Kimberly De Los Angeles Roman Vega</cp:lastModifiedBy>
  <cp:revision>2</cp:revision>
  <dcterms:created xsi:type="dcterms:W3CDTF">2022-02-27T03:38:05Z</dcterms:created>
  <dcterms:modified xsi:type="dcterms:W3CDTF">2022-02-27T03:40:31Z</dcterms:modified>
</cp:coreProperties>
</file>