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0972800" cy="10972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56" userDrawn="1">
          <p15:clr>
            <a:srgbClr val="A4A3A4"/>
          </p15:clr>
        </p15:guide>
        <p15:guide id="2" pos="34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p:scale>
          <a:sx n="33" d="100"/>
          <a:sy n="33" d="100"/>
        </p:scale>
        <p:origin x="1344" y="870"/>
      </p:cViewPr>
      <p:guideLst>
        <p:guide orient="horz" pos="3456"/>
        <p:guide pos="34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2960" y="1795781"/>
            <a:ext cx="9326880" cy="3820160"/>
          </a:xfrm>
        </p:spPr>
        <p:txBody>
          <a:bodyPr anchor="b"/>
          <a:lstStyle>
            <a:lvl1pPr algn="ctr">
              <a:defRPr sz="7200"/>
            </a:lvl1pPr>
          </a:lstStyle>
          <a:p>
            <a:r>
              <a:rPr lang="en-US"/>
              <a:t>Click to edit Master title style</a:t>
            </a:r>
            <a:endParaRPr lang="en-US" dirty="0"/>
          </a:p>
        </p:txBody>
      </p:sp>
      <p:sp>
        <p:nvSpPr>
          <p:cNvPr id="3" name="Subtitle 2"/>
          <p:cNvSpPr>
            <a:spLocks noGrp="1"/>
          </p:cNvSpPr>
          <p:nvPr>
            <p:ph type="subTitle" idx="1"/>
          </p:nvPr>
        </p:nvSpPr>
        <p:spPr>
          <a:xfrm>
            <a:off x="1371600" y="5763261"/>
            <a:ext cx="8229600" cy="2649219"/>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72A5175-5C7C-443B-85B8-5A723127C31F}" type="datetimeFigureOut">
              <a:rPr lang="en-US" smtClean="0"/>
              <a:t>27-Nov-20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17310035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A5175-5C7C-443B-85B8-5A723127C31F}" type="datetimeFigureOut">
              <a:rPr lang="en-US" smtClean="0"/>
              <a:t>27-Nov-20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3279188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852411" y="584200"/>
            <a:ext cx="2366010" cy="929894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4381" y="584200"/>
            <a:ext cx="6960870" cy="929894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A5175-5C7C-443B-85B8-5A723127C31F}" type="datetimeFigureOut">
              <a:rPr lang="en-US" smtClean="0"/>
              <a:t>27-Nov-20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300502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72A5175-5C7C-443B-85B8-5A723127C31F}" type="datetimeFigureOut">
              <a:rPr lang="en-US" smtClean="0"/>
              <a:t>27-Nov-20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091882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48666" y="2735583"/>
            <a:ext cx="9464040" cy="4564379"/>
          </a:xfrm>
        </p:spPr>
        <p:txBody>
          <a:bodyPr anchor="b"/>
          <a:lstStyle>
            <a:lvl1pPr>
              <a:defRPr sz="7200"/>
            </a:lvl1pPr>
          </a:lstStyle>
          <a:p>
            <a:r>
              <a:rPr lang="en-US"/>
              <a:t>Click to edit Master title style</a:t>
            </a:r>
            <a:endParaRPr lang="en-US" dirty="0"/>
          </a:p>
        </p:txBody>
      </p:sp>
      <p:sp>
        <p:nvSpPr>
          <p:cNvPr id="3" name="Text Placeholder 2"/>
          <p:cNvSpPr>
            <a:spLocks noGrp="1"/>
          </p:cNvSpPr>
          <p:nvPr>
            <p:ph type="body" idx="1"/>
          </p:nvPr>
        </p:nvSpPr>
        <p:spPr>
          <a:xfrm>
            <a:off x="748666" y="7343143"/>
            <a:ext cx="9464040" cy="2400299"/>
          </a:xfrm>
        </p:spPr>
        <p:txBody>
          <a:bodyPr/>
          <a:lstStyle>
            <a:lvl1pPr marL="0" indent="0">
              <a:buNone/>
              <a:defRPr sz="2880">
                <a:solidFill>
                  <a:schemeClr val="tx1"/>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72A5175-5C7C-443B-85B8-5A723127C31F}" type="datetimeFigureOut">
              <a:rPr lang="en-US" smtClean="0"/>
              <a:t>27-Nov-20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4046537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54380" y="2921000"/>
            <a:ext cx="4663440" cy="69621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54980" y="2921000"/>
            <a:ext cx="4663440" cy="69621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72A5175-5C7C-443B-85B8-5A723127C31F}" type="datetimeFigureOut">
              <a:rPr lang="en-US" smtClean="0"/>
              <a:t>27-Nov-20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314207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55809" y="584202"/>
            <a:ext cx="9464040" cy="2120901"/>
          </a:xfrm>
        </p:spPr>
        <p:txBody>
          <a:bodyPr/>
          <a:lstStyle/>
          <a:p>
            <a:r>
              <a:rPr lang="en-US"/>
              <a:t>Click to edit Master title style</a:t>
            </a:r>
            <a:endParaRPr lang="en-US" dirty="0"/>
          </a:p>
        </p:txBody>
      </p:sp>
      <p:sp>
        <p:nvSpPr>
          <p:cNvPr id="3" name="Text Placeholder 2"/>
          <p:cNvSpPr>
            <a:spLocks noGrp="1"/>
          </p:cNvSpPr>
          <p:nvPr>
            <p:ph type="body" idx="1"/>
          </p:nvPr>
        </p:nvSpPr>
        <p:spPr>
          <a:xfrm>
            <a:off x="755810" y="2689861"/>
            <a:ext cx="4642008" cy="1318259"/>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4" name="Content Placeholder 3"/>
          <p:cNvSpPr>
            <a:spLocks noGrp="1"/>
          </p:cNvSpPr>
          <p:nvPr>
            <p:ph sz="half" idx="2"/>
          </p:nvPr>
        </p:nvSpPr>
        <p:spPr>
          <a:xfrm>
            <a:off x="755810" y="4008120"/>
            <a:ext cx="4642008" cy="5895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554981" y="2689861"/>
            <a:ext cx="4664869" cy="1318259"/>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a:t>Click to edit Master text styles</a:t>
            </a:r>
          </a:p>
        </p:txBody>
      </p:sp>
      <p:sp>
        <p:nvSpPr>
          <p:cNvPr id="6" name="Content Placeholder 5"/>
          <p:cNvSpPr>
            <a:spLocks noGrp="1"/>
          </p:cNvSpPr>
          <p:nvPr>
            <p:ph sz="quarter" idx="4"/>
          </p:nvPr>
        </p:nvSpPr>
        <p:spPr>
          <a:xfrm>
            <a:off x="5554981" y="4008120"/>
            <a:ext cx="4664869" cy="58953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72A5175-5C7C-443B-85B8-5A723127C31F}" type="datetimeFigureOut">
              <a:rPr lang="en-US" smtClean="0"/>
              <a:t>27-Nov-20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1471942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72A5175-5C7C-443B-85B8-5A723127C31F}" type="datetimeFigureOut">
              <a:rPr lang="en-US" smtClean="0"/>
              <a:t>27-Nov-20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675060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A5175-5C7C-443B-85B8-5A723127C31F}" type="datetimeFigureOut">
              <a:rPr lang="en-US" smtClean="0"/>
              <a:t>27-Nov-20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424351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809" y="731520"/>
            <a:ext cx="3539014" cy="2560320"/>
          </a:xfrm>
        </p:spPr>
        <p:txBody>
          <a:bodyPr anchor="b"/>
          <a:lstStyle>
            <a:lvl1pPr>
              <a:defRPr sz="3840"/>
            </a:lvl1pPr>
          </a:lstStyle>
          <a:p>
            <a:r>
              <a:rPr lang="en-US"/>
              <a:t>Click to edit Master title style</a:t>
            </a:r>
            <a:endParaRPr lang="en-US" dirty="0"/>
          </a:p>
        </p:txBody>
      </p:sp>
      <p:sp>
        <p:nvSpPr>
          <p:cNvPr id="3" name="Content Placeholder 2"/>
          <p:cNvSpPr>
            <a:spLocks noGrp="1"/>
          </p:cNvSpPr>
          <p:nvPr>
            <p:ph idx="1"/>
          </p:nvPr>
        </p:nvSpPr>
        <p:spPr>
          <a:xfrm>
            <a:off x="4664869" y="1579882"/>
            <a:ext cx="5554980" cy="779780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55809" y="3291840"/>
            <a:ext cx="3539014" cy="6098541"/>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272A5175-5C7C-443B-85B8-5A723127C31F}" type="datetimeFigureOut">
              <a:rPr lang="en-US" smtClean="0"/>
              <a:t>27-Nov-20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2443813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809" y="731520"/>
            <a:ext cx="3539014" cy="2560320"/>
          </a:xfrm>
        </p:spPr>
        <p:txBody>
          <a:bodyPr anchor="b"/>
          <a:lstStyle>
            <a:lvl1pPr>
              <a:defRPr sz="3840"/>
            </a:lvl1pPr>
          </a:lstStyle>
          <a:p>
            <a:r>
              <a:rPr lang="en-US"/>
              <a:t>Click to edit Master title style</a:t>
            </a:r>
            <a:endParaRPr lang="en-US" dirty="0"/>
          </a:p>
        </p:txBody>
      </p:sp>
      <p:sp>
        <p:nvSpPr>
          <p:cNvPr id="3" name="Picture Placeholder 2"/>
          <p:cNvSpPr>
            <a:spLocks noGrp="1" noChangeAspect="1"/>
          </p:cNvSpPr>
          <p:nvPr>
            <p:ph type="pic" idx="1"/>
          </p:nvPr>
        </p:nvSpPr>
        <p:spPr>
          <a:xfrm>
            <a:off x="4664869" y="1579882"/>
            <a:ext cx="5554980" cy="779780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en-US"/>
              <a:t>Click icon to add picture</a:t>
            </a:r>
            <a:endParaRPr lang="en-US" dirty="0"/>
          </a:p>
        </p:txBody>
      </p:sp>
      <p:sp>
        <p:nvSpPr>
          <p:cNvPr id="4" name="Text Placeholder 3"/>
          <p:cNvSpPr>
            <a:spLocks noGrp="1"/>
          </p:cNvSpPr>
          <p:nvPr>
            <p:ph type="body" sz="half" idx="2"/>
          </p:nvPr>
        </p:nvSpPr>
        <p:spPr>
          <a:xfrm>
            <a:off x="755809" y="3291840"/>
            <a:ext cx="3539014" cy="6098541"/>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272A5175-5C7C-443B-85B8-5A723127C31F}" type="datetimeFigureOut">
              <a:rPr lang="en-US" smtClean="0"/>
              <a:t>27-Nov-20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54D507E-177B-47BB-9968-725749B2DEBF}" type="slidenum">
              <a:rPr lang="en-US" smtClean="0"/>
              <a:t>‹#›</a:t>
            </a:fld>
            <a:endParaRPr lang="en-US"/>
          </a:p>
        </p:txBody>
      </p:sp>
    </p:spTree>
    <p:extLst>
      <p:ext uri="{BB962C8B-B14F-4D97-AF65-F5344CB8AC3E}">
        <p14:creationId xmlns:p14="http://schemas.microsoft.com/office/powerpoint/2010/main" val="1072787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2200">
              <a:srgbClr val="5B9183"/>
            </a:gs>
            <a:gs pos="0">
              <a:schemeClr val="accent1"/>
            </a:gs>
            <a:gs pos="100000">
              <a:schemeClr val="accent6"/>
            </a:gs>
          </a:gsLst>
          <a:lin ang="27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54380" y="584202"/>
            <a:ext cx="9464040" cy="212090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54380" y="2921000"/>
            <a:ext cx="9464040" cy="696214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4380" y="10170162"/>
            <a:ext cx="2468880" cy="584200"/>
          </a:xfrm>
          <a:prstGeom prst="rect">
            <a:avLst/>
          </a:prstGeom>
        </p:spPr>
        <p:txBody>
          <a:bodyPr vert="horz" lIns="91440" tIns="45720" rIns="91440" bIns="45720" rtlCol="0" anchor="ctr"/>
          <a:lstStyle>
            <a:lvl1pPr algn="l">
              <a:defRPr sz="1440">
                <a:solidFill>
                  <a:schemeClr val="tx1">
                    <a:tint val="75000"/>
                  </a:schemeClr>
                </a:solidFill>
              </a:defRPr>
            </a:lvl1pPr>
          </a:lstStyle>
          <a:p>
            <a:fld id="{272A5175-5C7C-443B-85B8-5A723127C31F}" type="datetimeFigureOut">
              <a:rPr lang="en-US" smtClean="0"/>
              <a:t>27-Nov-20</a:t>
            </a:fld>
            <a:endParaRPr lang="en-US"/>
          </a:p>
        </p:txBody>
      </p:sp>
      <p:sp>
        <p:nvSpPr>
          <p:cNvPr id="5" name="Footer Placeholder 4"/>
          <p:cNvSpPr>
            <a:spLocks noGrp="1"/>
          </p:cNvSpPr>
          <p:nvPr>
            <p:ph type="ftr" sz="quarter" idx="3"/>
          </p:nvPr>
        </p:nvSpPr>
        <p:spPr>
          <a:xfrm>
            <a:off x="3634740" y="10170162"/>
            <a:ext cx="3703320" cy="58420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749540" y="10170162"/>
            <a:ext cx="2468880" cy="584200"/>
          </a:xfrm>
          <a:prstGeom prst="rect">
            <a:avLst/>
          </a:prstGeom>
        </p:spPr>
        <p:txBody>
          <a:bodyPr vert="horz" lIns="91440" tIns="45720" rIns="91440" bIns="45720" rtlCol="0" anchor="ctr"/>
          <a:lstStyle>
            <a:lvl1pPr algn="r">
              <a:defRPr sz="1440">
                <a:solidFill>
                  <a:schemeClr val="tx1">
                    <a:tint val="75000"/>
                  </a:schemeClr>
                </a:solidFill>
              </a:defRPr>
            </a:lvl1pPr>
          </a:lstStyle>
          <a:p>
            <a:fld id="{554D507E-177B-47BB-9968-725749B2DEBF}" type="slidenum">
              <a:rPr lang="en-US" smtClean="0"/>
              <a:t>‹#›</a:t>
            </a:fld>
            <a:endParaRPr lang="en-US"/>
          </a:p>
        </p:txBody>
      </p:sp>
    </p:spTree>
    <p:extLst>
      <p:ext uri="{BB962C8B-B14F-4D97-AF65-F5344CB8AC3E}">
        <p14:creationId xmlns:p14="http://schemas.microsoft.com/office/powerpoint/2010/main" val="3423460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jp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jpg"/><Relationship Id="rId5" Type="http://schemas.openxmlformats.org/officeDocument/2006/relationships/image" Target="../media/image2.sv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svg"/></Relationships>
</file>

<file path=ppt/slides/_rels/slide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2.jpg"/><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4.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6.jp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jp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10.sv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9.jpg"/><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1.jp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23.jpg"/><Relationship Id="rId4" Type="http://schemas.openxmlformats.org/officeDocument/2006/relationships/image" Target="../media/image2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E0DE131D-B009-4858-B475-6097D6302EDC}"/>
              </a:ext>
            </a:extLst>
          </p:cNvPr>
          <p:cNvSpPr/>
          <p:nvPr/>
        </p:nvSpPr>
        <p:spPr>
          <a:xfrm>
            <a:off x="3733043" y="8717188"/>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79655505-64D2-4C15-873E-17081A3EC3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58520" y="-10383572"/>
            <a:ext cx="17096544" cy="17096544"/>
          </a:xfrm>
          <a:prstGeom prst="rect">
            <a:avLst/>
          </a:prstGeom>
        </p:spPr>
      </p:pic>
      <p:sp>
        <p:nvSpPr>
          <p:cNvPr id="8" name="Oval 7">
            <a:extLst>
              <a:ext uri="{FF2B5EF4-FFF2-40B4-BE49-F238E27FC236}">
                <a16:creationId xmlns:a16="http://schemas.microsoft.com/office/drawing/2014/main" id="{F512A85B-ED1E-411A-9E6A-E91944AB978A}"/>
              </a:ext>
            </a:extLst>
          </p:cNvPr>
          <p:cNvSpPr/>
          <p:nvPr/>
        </p:nvSpPr>
        <p:spPr>
          <a:xfrm>
            <a:off x="9583842" y="336510"/>
            <a:ext cx="12782550" cy="12782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ADC4C9-734F-4B2D-B40F-930A9E9756F6}"/>
              </a:ext>
            </a:extLst>
          </p:cNvPr>
          <p:cNvSpPr/>
          <p:nvPr/>
        </p:nvSpPr>
        <p:spPr>
          <a:xfrm>
            <a:off x="9890855" y="-254040"/>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a:extLst>
              <a:ext uri="{FF2B5EF4-FFF2-40B4-BE49-F238E27FC236}">
                <a16:creationId xmlns:a16="http://schemas.microsoft.com/office/drawing/2014/main" id="{54FB39F2-2F2D-4C0F-A882-F1353DC3718F}"/>
              </a:ext>
            </a:extLst>
          </p:cNvPr>
          <p:cNvSpPr/>
          <p:nvPr/>
        </p:nvSpPr>
        <p:spPr>
          <a:xfrm>
            <a:off x="11087003" y="942108"/>
            <a:ext cx="10307784" cy="10307784"/>
          </a:xfrm>
          <a:prstGeom prst="ellipse">
            <a:avLst/>
          </a:prstGeom>
          <a:blipFill>
            <a:blip r:embed="rId6"/>
            <a:srcRect/>
            <a:stretch>
              <a:fillRect l="-38883" r="-38883"/>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Brand New Template">
            <a:extLst>
              <a:ext uri="{FF2B5EF4-FFF2-40B4-BE49-F238E27FC236}">
                <a16:creationId xmlns:a16="http://schemas.microsoft.com/office/drawing/2014/main" id="{8D3859D0-9E53-4965-8E3C-C349A1453475}"/>
              </a:ext>
            </a:extLst>
          </p:cNvPr>
          <p:cNvSpPr txBox="1"/>
          <p:nvPr/>
        </p:nvSpPr>
        <p:spPr>
          <a:xfrm>
            <a:off x="532140" y="1181039"/>
            <a:ext cx="5040722" cy="1717393"/>
          </a:xfrm>
          <a:prstGeom prst="rect">
            <a:avLst/>
          </a:prstGeom>
          <a:noFill/>
        </p:spPr>
        <p:txBody>
          <a:bodyPr wrap="square" rtlCol="0">
            <a:spAutoFit/>
          </a:bodyPr>
          <a:lstStyle/>
          <a:p>
            <a:pPr>
              <a:lnSpc>
                <a:spcPct val="80000"/>
              </a:lnSpc>
            </a:pPr>
            <a:r>
              <a:rPr lang="en-US" sz="6600" b="1" dirty="0">
                <a:gradFill>
                  <a:gsLst>
                    <a:gs pos="52200">
                      <a:srgbClr val="5B9183"/>
                    </a:gs>
                    <a:gs pos="0">
                      <a:schemeClr val="accent1"/>
                    </a:gs>
                    <a:gs pos="100000">
                      <a:schemeClr val="accent6"/>
                    </a:gs>
                  </a:gsLst>
                  <a:lin ang="2700000" scaled="0"/>
                </a:gradFill>
                <a:latin typeface="Ubuntu" panose="020B0504030602030204" pitchFamily="34" charset="0"/>
              </a:rPr>
              <a:t>Brand New </a:t>
            </a:r>
            <a:r>
              <a:rPr lang="en-US" sz="6600" b="1" dirty="0">
                <a:solidFill>
                  <a:schemeClr val="tx1">
                    <a:lumMod val="85000"/>
                    <a:lumOff val="15000"/>
                  </a:schemeClr>
                </a:solidFill>
                <a:latin typeface="Ubuntu" panose="020B0504030602030204" pitchFamily="34" charset="0"/>
              </a:rPr>
              <a:t>Template</a:t>
            </a:r>
          </a:p>
        </p:txBody>
      </p:sp>
      <p:cxnSp>
        <p:nvCxnSpPr>
          <p:cNvPr id="10" name="Straight Connector 9">
            <a:extLst>
              <a:ext uri="{FF2B5EF4-FFF2-40B4-BE49-F238E27FC236}">
                <a16:creationId xmlns:a16="http://schemas.microsoft.com/office/drawing/2014/main" id="{1772C60A-C1DC-4B66-AB09-2D0AE442F60E}"/>
              </a:ext>
            </a:extLst>
          </p:cNvPr>
          <p:cNvCxnSpPr>
            <a:cxnSpLocks/>
          </p:cNvCxnSpPr>
          <p:nvPr/>
        </p:nvCxnSpPr>
        <p:spPr>
          <a:xfrm flipV="1">
            <a:off x="831156" y="3169502"/>
            <a:ext cx="0" cy="1813247"/>
          </a:xfrm>
          <a:prstGeom prst="line">
            <a:avLst/>
          </a:prstGeom>
          <a:ln w="50800" cap="rnd">
            <a:gradFill>
              <a:gsLst>
                <a:gs pos="0">
                  <a:schemeClr val="accent1"/>
                </a:gs>
                <a:gs pos="48700">
                  <a:srgbClr val="598F87"/>
                </a:gs>
                <a:gs pos="100000">
                  <a:schemeClr val="accent6"/>
                </a:gs>
              </a:gsLst>
              <a:lin ang="2700000" scaled="0"/>
            </a:gradFill>
            <a:round/>
          </a:ln>
        </p:spPr>
        <p:style>
          <a:lnRef idx="1">
            <a:schemeClr val="accent1"/>
          </a:lnRef>
          <a:fillRef idx="0">
            <a:schemeClr val="accent1"/>
          </a:fillRef>
          <a:effectRef idx="0">
            <a:schemeClr val="accent1"/>
          </a:effectRef>
          <a:fontRef idx="minor">
            <a:schemeClr val="tx1"/>
          </a:fontRef>
        </p:style>
      </p:cxnSp>
      <p:sp>
        <p:nvSpPr>
          <p:cNvPr id="11"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37601C0F-D595-4976-B598-D814F343B3CD}"/>
              </a:ext>
            </a:extLst>
          </p:cNvPr>
          <p:cNvSpPr/>
          <p:nvPr/>
        </p:nvSpPr>
        <p:spPr>
          <a:xfrm>
            <a:off x="1005892" y="3070212"/>
            <a:ext cx="3149673" cy="2062103"/>
          </a:xfrm>
          <a:prstGeom prst="rect">
            <a:avLst/>
          </a:prstGeom>
        </p:spPr>
        <p:txBody>
          <a:bodyPr wrap="square">
            <a:spAutoFit/>
          </a:bodyPr>
          <a:lstStyle/>
          <a:p>
            <a:r>
              <a:rPr lang="en-US" sz="1600" dirty="0">
                <a:solidFill>
                  <a:schemeClr val="tx1">
                    <a:lumMod val="85000"/>
                    <a:lumOff val="15000"/>
                  </a:schemeClr>
                </a:solidFill>
                <a:latin typeface="Ubuntu Light" panose="020B0304030602030204" pitchFamily="34" charset="0"/>
              </a:rPr>
              <a:t>Lorem ipsum dolor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consectetur</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adipiscing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elit</a:t>
            </a:r>
            <a:r>
              <a:rPr lang="en-US" sz="1600" dirty="0">
                <a:solidFill>
                  <a:schemeClr val="tx1">
                    <a:lumMod val="85000"/>
                    <a:lumOff val="15000"/>
                  </a:schemeClr>
                </a:solidFill>
                <a:latin typeface="Ubuntu Light" panose="020B0304030602030204" pitchFamily="34" charset="0"/>
              </a:rPr>
              <a:t>. Ut </a:t>
            </a:r>
            <a:r>
              <a:rPr lang="en-US" sz="1600" dirty="0" err="1">
                <a:solidFill>
                  <a:schemeClr val="tx1">
                    <a:lumMod val="85000"/>
                    <a:lumOff val="15000"/>
                  </a:schemeClr>
                </a:solidFill>
                <a:latin typeface="Ubuntu Light" panose="020B0304030602030204" pitchFamily="34" charset="0"/>
              </a:rPr>
              <a:t>posuere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est</a:t>
            </a:r>
            <a:r>
              <a:rPr lang="en-US" sz="1600" dirty="0">
                <a:solidFill>
                  <a:schemeClr val="tx1">
                    <a:lumMod val="85000"/>
                    <a:lumOff val="15000"/>
                  </a:schemeClr>
                </a:solidFill>
                <a:latin typeface="Ubuntu Light" panose="020B0304030602030204" pitchFamily="34" charset="0"/>
              </a:rPr>
              <a:t> et </a:t>
            </a:r>
            <a:r>
              <a:rPr lang="en-US" sz="1600" dirty="0" err="1">
                <a:solidFill>
                  <a:schemeClr val="tx1">
                    <a:lumMod val="85000"/>
                    <a:lumOff val="15000"/>
                  </a:schemeClr>
                </a:solidFill>
                <a:latin typeface="Ubuntu Light" panose="020B0304030602030204" pitchFamily="34" charset="0"/>
              </a:rPr>
              <a:t>ornare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dapibus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risus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odio</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iaculis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leo</a:t>
            </a:r>
            <a:r>
              <a:rPr lang="en-US" sz="1600" dirty="0">
                <a:solidFill>
                  <a:schemeClr val="tx1">
                    <a:lumMod val="85000"/>
                    <a:lumOff val="15000"/>
                  </a:schemeClr>
                </a:solidFill>
                <a:latin typeface="Ubuntu Light" panose="020B0304030602030204" pitchFamily="34" charset="0"/>
              </a:rPr>
              <a:t>,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Saiki </a:t>
            </a:r>
            <a:r>
              <a:rPr lang="en-US" sz="1600" dirty="0" err="1">
                <a:solidFill>
                  <a:schemeClr val="tx1">
                    <a:lumMod val="85000"/>
                    <a:lumOff val="15000"/>
                  </a:schemeClr>
                </a:solidFill>
                <a:latin typeface="Ubuntu Light" panose="020B0304030602030204" pitchFamily="34" charset="0"/>
              </a:rPr>
              <a:t>sam</a:t>
            </a:r>
            <a:r>
              <a:rPr lang="en-US" sz="1600" dirty="0">
                <a:solidFill>
                  <a:schemeClr val="tx1">
                    <a:lumMod val="85000"/>
                    <a:lumOff val="15000"/>
                  </a:schemeClr>
                </a:solidFill>
                <a:latin typeface="Ubuntu Light" panose="020B0304030602030204" pitchFamily="34" charset="0"/>
              </a:rPr>
              <a:t> Lorem Ipsum </a:t>
            </a:r>
            <a:r>
              <a:rPr lang="en-US" sz="1600" dirty="0" err="1">
                <a:solidFill>
                  <a:schemeClr val="tx1">
                    <a:lumMod val="85000"/>
                    <a:lumOff val="15000"/>
                  </a:schemeClr>
                </a:solidFill>
                <a:latin typeface="Ubuntu Light" panose="020B0304030602030204" pitchFamily="34" charset="0"/>
              </a:rPr>
              <a:t>gawene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klambi</a:t>
            </a:r>
            <a:r>
              <a:rPr lang="en-US" sz="1600" dirty="0">
                <a:solidFill>
                  <a:schemeClr val="tx1">
                    <a:lumMod val="85000"/>
                    <a:lumOff val="15000"/>
                  </a:schemeClr>
                </a:solidFill>
                <a:latin typeface="Ubuntu Light" panose="020B0304030602030204" pitchFamily="34" charset="0"/>
              </a:rPr>
              <a:t> sing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regone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rambute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klimis</a:t>
            </a:r>
            <a:r>
              <a:rPr lang="en-US" sz="1600" dirty="0">
                <a:solidFill>
                  <a:schemeClr val="tx1">
                    <a:lumMod val="85000"/>
                    <a:lumOff val="15000"/>
                  </a:schemeClr>
                </a:solidFill>
                <a:latin typeface="Ubuntu Light" panose="020B0304030602030204" pitchFamily="34" charset="0"/>
              </a:rPr>
              <a:t> pol </a:t>
            </a:r>
            <a:r>
              <a:rPr lang="en-US" sz="1600" dirty="0" err="1">
                <a:solidFill>
                  <a:schemeClr val="tx1">
                    <a:lumMod val="85000"/>
                    <a:lumOff val="15000"/>
                  </a:schemeClr>
                </a:solidFill>
                <a:latin typeface="Ubuntu Light" panose="020B0304030602030204" pitchFamily="34" charset="0"/>
              </a:rPr>
              <a:t>koyok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gae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minyak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angin</a:t>
            </a:r>
            <a:endParaRPr lang="en-US" sz="1600" dirty="0">
              <a:solidFill>
                <a:schemeClr val="tx1">
                  <a:lumMod val="85000"/>
                  <a:lumOff val="15000"/>
                </a:schemeClr>
              </a:solidFill>
              <a:latin typeface="Ubuntu Light" panose="020B0304030602030204" pitchFamily="34" charset="0"/>
            </a:endParaRPr>
          </a:p>
        </p:txBody>
      </p:sp>
      <p:sp>
        <p:nvSpPr>
          <p:cNvPr id="14" name="Picture">
            <a:extLst>
              <a:ext uri="{FF2B5EF4-FFF2-40B4-BE49-F238E27FC236}">
                <a16:creationId xmlns:a16="http://schemas.microsoft.com/office/drawing/2014/main" id="{A9061525-0C4A-4903-94EA-2F36FE84024A}"/>
              </a:ext>
            </a:extLst>
          </p:cNvPr>
          <p:cNvSpPr/>
          <p:nvPr/>
        </p:nvSpPr>
        <p:spPr>
          <a:xfrm>
            <a:off x="-272543" y="6712972"/>
            <a:ext cx="3269629" cy="3269629"/>
          </a:xfrm>
          <a:prstGeom prst="ellipse">
            <a:avLst/>
          </a:prstGeom>
          <a:blipFill>
            <a:blip r:embed="rId7"/>
            <a:srcRect/>
            <a:stretch>
              <a:fillRect t="-7200" b="-42608"/>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DCFE5AA-E477-481A-AF00-ACF14E1C924B}"/>
              </a:ext>
            </a:extLst>
          </p:cNvPr>
          <p:cNvSpPr/>
          <p:nvPr/>
        </p:nvSpPr>
        <p:spPr>
          <a:xfrm>
            <a:off x="2334988" y="9284484"/>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Your Logo">
            <a:extLst>
              <a:ext uri="{FF2B5EF4-FFF2-40B4-BE49-F238E27FC236}">
                <a16:creationId xmlns:a16="http://schemas.microsoft.com/office/drawing/2014/main" id="{73B6DE55-0CD4-4902-91EA-8F40FFEFA63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31156" y="722078"/>
            <a:ext cx="2223655" cy="274151"/>
          </a:xfrm>
          <a:prstGeom prst="rect">
            <a:avLst/>
          </a:prstGeom>
          <a:effectLst/>
        </p:spPr>
      </p:pic>
      <p:sp>
        <p:nvSpPr>
          <p:cNvPr id="17" name="www.yourdomain.com">
            <a:extLst>
              <a:ext uri="{FF2B5EF4-FFF2-40B4-BE49-F238E27FC236}">
                <a16:creationId xmlns:a16="http://schemas.microsoft.com/office/drawing/2014/main" id="{2013F934-EF5A-4987-90F2-ABB55E570900}"/>
              </a:ext>
            </a:extLst>
          </p:cNvPr>
          <p:cNvSpPr/>
          <p:nvPr/>
        </p:nvSpPr>
        <p:spPr>
          <a:xfrm>
            <a:off x="523916" y="10364692"/>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19" name="Rectangle: Rounded Corners 18">
            <a:extLst>
              <a:ext uri="{FF2B5EF4-FFF2-40B4-BE49-F238E27FC236}">
                <a16:creationId xmlns:a16="http://schemas.microsoft.com/office/drawing/2014/main" id="{5B4809E7-70C5-4A3E-ADCC-E31491E9175C}"/>
              </a:ext>
            </a:extLst>
          </p:cNvPr>
          <p:cNvSpPr/>
          <p:nvPr/>
        </p:nvSpPr>
        <p:spPr>
          <a:xfrm>
            <a:off x="1194472" y="5400051"/>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JOIN US">
            <a:extLst>
              <a:ext uri="{FF2B5EF4-FFF2-40B4-BE49-F238E27FC236}">
                <a16:creationId xmlns:a16="http://schemas.microsoft.com/office/drawing/2014/main" id="{6ECB4AD9-5893-4F04-9B8A-AE1BC6A014F7}"/>
              </a:ext>
            </a:extLst>
          </p:cNvPr>
          <p:cNvSpPr txBox="1"/>
          <p:nvPr/>
        </p:nvSpPr>
        <p:spPr>
          <a:xfrm>
            <a:off x="1455835" y="5465706"/>
            <a:ext cx="1574594" cy="437043"/>
          </a:xfrm>
          <a:prstGeom prst="rect">
            <a:avLst/>
          </a:prstGeom>
          <a:noFill/>
        </p:spPr>
        <p:txBody>
          <a:bodyPr wrap="square" rtlCol="0">
            <a:spAutoFit/>
          </a:bodyPr>
          <a:lstStyle/>
          <a:p>
            <a:pPr algn="ctr">
              <a:lnSpc>
                <a:spcPct val="80000"/>
              </a:lnSpc>
            </a:pPr>
            <a:r>
              <a:rPr lang="en-US" sz="2800" dirty="0">
                <a:solidFill>
                  <a:schemeClr val="bg1"/>
                </a:solidFill>
                <a:latin typeface="Ubuntu Medium" panose="020B0604030602030204" pitchFamily="34" charset="0"/>
              </a:rPr>
              <a:t>JOIN US</a:t>
            </a:r>
          </a:p>
        </p:txBody>
      </p:sp>
      <p:sp>
        <p:nvSpPr>
          <p:cNvPr id="22" name="Transition">
            <a:extLst>
              <a:ext uri="{FF2B5EF4-FFF2-40B4-BE49-F238E27FC236}">
                <a16:creationId xmlns:a16="http://schemas.microsoft.com/office/drawing/2014/main" id="{2B1701F6-EABA-4C9B-B0EB-44D7507A405F}"/>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nsition">
            <a:extLst>
              <a:ext uri="{FF2B5EF4-FFF2-40B4-BE49-F238E27FC236}">
                <a16:creationId xmlns:a16="http://schemas.microsoft.com/office/drawing/2014/main" id="{B4F99D00-9596-4EF6-ABC7-9A342337E858}"/>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music">
            <a:hlinkClick r:id="" action="ppaction://media"/>
            <a:extLst>
              <a:ext uri="{FF2B5EF4-FFF2-40B4-BE49-F238E27FC236}">
                <a16:creationId xmlns:a16="http://schemas.microsoft.com/office/drawing/2014/main" id="{602B1F3E-49B2-4BFE-895B-55F9BE0F1A75}"/>
              </a:ext>
            </a:extLst>
          </p:cNvPr>
          <p:cNvPicPr>
            <a:picLocks noChangeAspect="1"/>
          </p:cNvPicPr>
          <p:nvPr>
            <a:audioFile r:link="rId1"/>
            <p:extLst>
              <p:ext uri="{DAA4B4D4-6D71-4841-9C94-3DE7FCFB9230}">
                <p14:media xmlns:p14="http://schemas.microsoft.com/office/powerpoint/2010/main" r:embed="rId2">
                  <p14:trim st="1600"/>
                  <p14:fade in="500" out="500"/>
                </p14:media>
              </p:ext>
            </p:extLst>
          </p:nvPr>
        </p:nvPicPr>
        <p:blipFill>
          <a:blip r:embed="rId10"/>
          <a:stretch>
            <a:fillRect/>
          </a:stretch>
        </p:blipFill>
        <p:spPr>
          <a:xfrm>
            <a:off x="-2349500" y="-6450013"/>
            <a:ext cx="609600" cy="609600"/>
          </a:xfrm>
          <a:prstGeom prst="rect">
            <a:avLst/>
          </a:prstGeom>
        </p:spPr>
      </p:pic>
    </p:spTree>
    <p:extLst>
      <p:ext uri="{BB962C8B-B14F-4D97-AF65-F5344CB8AC3E}">
        <p14:creationId xmlns:p14="http://schemas.microsoft.com/office/powerpoint/2010/main" val="1280298387"/>
      </p:ext>
    </p:extLst>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par>
                                <p:cTn id="7" presetID="23" presetClass="entr" presetSubtype="16"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750" fill="hold"/>
                                        <p:tgtEl>
                                          <p:spTgt spid="5"/>
                                        </p:tgtEl>
                                        <p:attrNameLst>
                                          <p:attrName>ppt_w</p:attrName>
                                        </p:attrNameLst>
                                      </p:cBhvr>
                                      <p:tavLst>
                                        <p:tav tm="0">
                                          <p:val>
                                            <p:fltVal val="0"/>
                                          </p:val>
                                        </p:tav>
                                        <p:tav tm="100000">
                                          <p:val>
                                            <p:strVal val="#ppt_w"/>
                                          </p:val>
                                        </p:tav>
                                      </p:tavLst>
                                    </p:anim>
                                    <p:anim calcmode="lin" valueType="num">
                                      <p:cBhvr>
                                        <p:cTn id="10" dur="750" fill="hold"/>
                                        <p:tgtEl>
                                          <p:spTgt spid="5"/>
                                        </p:tgtEl>
                                        <p:attrNameLst>
                                          <p:attrName>ppt_h</p:attrName>
                                        </p:attrNameLst>
                                      </p:cBhvr>
                                      <p:tavLst>
                                        <p:tav tm="0">
                                          <p:val>
                                            <p:fltVal val="0"/>
                                          </p:val>
                                        </p:tav>
                                        <p:tav tm="100000">
                                          <p:val>
                                            <p:strVal val="#ppt_h"/>
                                          </p:val>
                                        </p:tav>
                                      </p:tavLst>
                                    </p:anim>
                                  </p:childTnLst>
                                </p:cTn>
                              </p:par>
                              <p:par>
                                <p:cTn id="11" presetID="23" presetClass="entr" presetSubtype="16" fill="hold" grpId="0" nodeType="with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childTnLst>
                                </p:cTn>
                              </p:par>
                              <p:par>
                                <p:cTn id="15" presetID="42" presetClass="path" presetSubtype="0" accel="20000" decel="80000" fill="hold" grpId="1" nodeType="withEffect">
                                  <p:stCondLst>
                                    <p:cond delay="200"/>
                                  </p:stCondLst>
                                  <p:childTnLst>
                                    <p:animMotion origin="layout" path="M -3.84259E-6 3.42593E-6 L -0.51663 -0.00912 " pathEditMode="relative" rAng="0" ptsTypes="AA">
                                      <p:cBhvr>
                                        <p:cTn id="16" dur="1000" fill="hold"/>
                                        <p:tgtEl>
                                          <p:spTgt spid="8"/>
                                        </p:tgtEl>
                                        <p:attrNameLst>
                                          <p:attrName>ppt_x</p:attrName>
                                          <p:attrName>ppt_y</p:attrName>
                                        </p:attrNameLst>
                                      </p:cBhvr>
                                      <p:rCtr x="-25839" y="-463"/>
                                    </p:animMotion>
                                  </p:childTnLst>
                                </p:cTn>
                              </p:par>
                              <p:par>
                                <p:cTn id="17" presetID="6" presetClass="emph" presetSubtype="0" decel="14000" fill="hold" grpId="2" nodeType="withEffect">
                                  <p:stCondLst>
                                    <p:cond delay="1100"/>
                                  </p:stCondLst>
                                  <p:childTnLst>
                                    <p:animScale>
                                      <p:cBhvr>
                                        <p:cTn id="18" dur="2900" fill="hold"/>
                                        <p:tgtEl>
                                          <p:spTgt spid="8"/>
                                        </p:tgtEl>
                                      </p:cBhvr>
                                      <p:by x="102000" y="102000"/>
                                    </p:animScale>
                                  </p:childTnLst>
                                </p:cTn>
                              </p:par>
                              <p:par>
                                <p:cTn id="19" presetID="23" presetClass="entr" presetSubtype="16"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childTnLst>
                                </p:cTn>
                              </p:par>
                              <p:par>
                                <p:cTn id="23" presetID="42" presetClass="path" presetSubtype="0" accel="20000" decel="80000" fill="hold" grpId="1" nodeType="withEffect">
                                  <p:stCondLst>
                                    <p:cond delay="400"/>
                                  </p:stCondLst>
                                  <p:childTnLst>
                                    <p:animMotion origin="layout" path="M -4.72222E-6 4.44444E-6 L -0.51663 -0.00912 " pathEditMode="relative" rAng="0" ptsTypes="AA">
                                      <p:cBhvr>
                                        <p:cTn id="24" dur="1000" fill="hold"/>
                                        <p:tgtEl>
                                          <p:spTgt spid="7"/>
                                        </p:tgtEl>
                                        <p:attrNameLst>
                                          <p:attrName>ppt_x</p:attrName>
                                          <p:attrName>ppt_y</p:attrName>
                                        </p:attrNameLst>
                                      </p:cBhvr>
                                      <p:rCtr x="-25839" y="-463"/>
                                    </p:animMotion>
                                  </p:childTnLst>
                                </p:cTn>
                              </p:par>
                              <p:par>
                                <p:cTn id="25" presetID="6" presetClass="emph" presetSubtype="0" decel="14000" fill="hold" grpId="2" nodeType="withEffect">
                                  <p:stCondLst>
                                    <p:cond delay="1300"/>
                                  </p:stCondLst>
                                  <p:childTnLst>
                                    <p:animScale>
                                      <p:cBhvr>
                                        <p:cTn id="26" dur="2700" fill="hold"/>
                                        <p:tgtEl>
                                          <p:spTgt spid="7"/>
                                        </p:tgtEl>
                                      </p:cBhvr>
                                      <p:by x="95000" y="95000"/>
                                    </p:animScale>
                                  </p:childTnLst>
                                </p:cTn>
                              </p:par>
                              <p:par>
                                <p:cTn id="27" presetID="23" presetClass="entr" presetSubtype="16"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1000" fill="hold"/>
                                        <p:tgtEl>
                                          <p:spTgt spid="6"/>
                                        </p:tgtEl>
                                        <p:attrNameLst>
                                          <p:attrName>ppt_w</p:attrName>
                                        </p:attrNameLst>
                                      </p:cBhvr>
                                      <p:tavLst>
                                        <p:tav tm="0">
                                          <p:val>
                                            <p:fltVal val="0"/>
                                          </p:val>
                                        </p:tav>
                                        <p:tav tm="100000">
                                          <p:val>
                                            <p:strVal val="#ppt_w"/>
                                          </p:val>
                                        </p:tav>
                                      </p:tavLst>
                                    </p:anim>
                                    <p:anim calcmode="lin" valueType="num">
                                      <p:cBhvr>
                                        <p:cTn id="30" dur="1000" fill="hold"/>
                                        <p:tgtEl>
                                          <p:spTgt spid="6"/>
                                        </p:tgtEl>
                                        <p:attrNameLst>
                                          <p:attrName>ppt_h</p:attrName>
                                        </p:attrNameLst>
                                      </p:cBhvr>
                                      <p:tavLst>
                                        <p:tav tm="0">
                                          <p:val>
                                            <p:fltVal val="0"/>
                                          </p:val>
                                        </p:tav>
                                        <p:tav tm="100000">
                                          <p:val>
                                            <p:strVal val="#ppt_h"/>
                                          </p:val>
                                        </p:tav>
                                      </p:tavLst>
                                    </p:anim>
                                  </p:childTnLst>
                                </p:cTn>
                              </p:par>
                              <p:par>
                                <p:cTn id="31" presetID="42" presetClass="path" presetSubtype="0" accel="20000" decel="80000" fill="hold" grpId="1" nodeType="withEffect">
                                  <p:stCondLst>
                                    <p:cond delay="600"/>
                                  </p:stCondLst>
                                  <p:childTnLst>
                                    <p:animMotion origin="layout" path="M -4.72222E-6 4.44444E-6 L -0.51663 -0.00912 " pathEditMode="relative" rAng="0" ptsTypes="AA">
                                      <p:cBhvr>
                                        <p:cTn id="32" dur="1000" fill="hold"/>
                                        <p:tgtEl>
                                          <p:spTgt spid="6"/>
                                        </p:tgtEl>
                                        <p:attrNameLst>
                                          <p:attrName>ppt_x</p:attrName>
                                          <p:attrName>ppt_y</p:attrName>
                                        </p:attrNameLst>
                                      </p:cBhvr>
                                      <p:rCtr x="-25839" y="-463"/>
                                    </p:animMotion>
                                  </p:childTnLst>
                                </p:cTn>
                              </p:par>
                              <p:par>
                                <p:cTn id="33" presetID="6" presetClass="emph" presetSubtype="0" decel="14000" fill="hold" grpId="2" nodeType="withEffect">
                                  <p:stCondLst>
                                    <p:cond delay="1600"/>
                                  </p:stCondLst>
                                  <p:childTnLst>
                                    <p:animScale>
                                      <p:cBhvr>
                                        <p:cTn id="34" dur="2400" fill="hold"/>
                                        <p:tgtEl>
                                          <p:spTgt spid="6"/>
                                        </p:tgtEl>
                                      </p:cBhvr>
                                      <p:by x="105000" y="105000"/>
                                    </p:animScale>
                                  </p:childTnLst>
                                </p:cTn>
                              </p:par>
                              <p:par>
                                <p:cTn id="35" presetID="23" presetClass="entr" presetSubtype="16" fill="hold" grpId="0" nodeType="withEffect">
                                  <p:stCondLst>
                                    <p:cond delay="11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par>
                                <p:cTn id="39" presetID="6" presetClass="emph" presetSubtype="0" accel="56000" decel="44000" autoRev="1" fill="hold" grpId="1" nodeType="withEffect">
                                  <p:stCondLst>
                                    <p:cond delay="1600"/>
                                  </p:stCondLst>
                                  <p:childTnLst>
                                    <p:animScale>
                                      <p:cBhvr>
                                        <p:cTn id="40" dur="1200" fill="hold"/>
                                        <p:tgtEl>
                                          <p:spTgt spid="14"/>
                                        </p:tgtEl>
                                      </p:cBhvr>
                                      <p:by x="102000" y="102000"/>
                                    </p:animScale>
                                  </p:childTnLst>
                                </p:cTn>
                              </p:par>
                              <p:par>
                                <p:cTn id="41" presetID="42" presetClass="path" presetSubtype="0" accel="10000" decel="10000" fill="hold" grpId="2" nodeType="withEffect">
                                  <p:stCondLst>
                                    <p:cond delay="1600"/>
                                  </p:stCondLst>
                                  <p:childTnLst>
                                    <p:animMotion origin="layout" path="M -1.94444E-6 3.98148E-6 L -1.94444E-6 -0.03979 " pathEditMode="relative" rAng="0" ptsTypes="AA">
                                      <p:cBhvr>
                                        <p:cTn id="42" dur="2400" fill="hold"/>
                                        <p:tgtEl>
                                          <p:spTgt spid="14"/>
                                        </p:tgtEl>
                                        <p:attrNameLst>
                                          <p:attrName>ppt_x</p:attrName>
                                          <p:attrName>ppt_y</p:attrName>
                                        </p:attrNameLst>
                                      </p:cBhvr>
                                      <p:rCtr x="0" y="-1997"/>
                                    </p:animMotion>
                                  </p:childTnLst>
                                </p:cTn>
                              </p:par>
                              <p:par>
                                <p:cTn id="43" presetID="10" presetClass="entr" presetSubtype="0" fill="hold" nodeType="withEffect">
                                  <p:stCondLst>
                                    <p:cond delay="1500"/>
                                  </p:stCondLst>
                                  <p:iterate type="lt">
                                    <p:tmPct val="10000"/>
                                  </p:iterate>
                                  <p:childTnLst>
                                    <p:set>
                                      <p:cBhvr>
                                        <p:cTn id="44" dur="1" fill="hold">
                                          <p:stCondLst>
                                            <p:cond delay="0"/>
                                          </p:stCondLst>
                                        </p:cTn>
                                        <p:tgtEl>
                                          <p:spTgt spid="9">
                                            <p:txEl>
                                              <p:pRg st="0" end="0"/>
                                            </p:txEl>
                                          </p:spTgt>
                                        </p:tgtEl>
                                        <p:attrNameLst>
                                          <p:attrName>style.visibility</p:attrName>
                                        </p:attrNameLst>
                                      </p:cBhvr>
                                      <p:to>
                                        <p:strVal val="visible"/>
                                      </p:to>
                                    </p:set>
                                    <p:animEffect transition="in" filter="fade">
                                      <p:cBhvr>
                                        <p:cTn id="45" dur="750"/>
                                        <p:tgtEl>
                                          <p:spTgt spid="9">
                                            <p:txEl>
                                              <p:pRg st="0" end="0"/>
                                            </p:txEl>
                                          </p:spTgt>
                                        </p:tgtEl>
                                      </p:cBhvr>
                                    </p:animEffect>
                                  </p:childTnLst>
                                </p:cTn>
                              </p:par>
                              <p:par>
                                <p:cTn id="46" presetID="22" presetClass="entr" presetSubtype="1" fill="hold" nodeType="withEffect">
                                  <p:stCondLst>
                                    <p:cond delay="2100"/>
                                  </p:stCondLst>
                                  <p:childTnLst>
                                    <p:set>
                                      <p:cBhvr>
                                        <p:cTn id="47" dur="1" fill="hold">
                                          <p:stCondLst>
                                            <p:cond delay="0"/>
                                          </p:stCondLst>
                                        </p:cTn>
                                        <p:tgtEl>
                                          <p:spTgt spid="10"/>
                                        </p:tgtEl>
                                        <p:attrNameLst>
                                          <p:attrName>style.visibility</p:attrName>
                                        </p:attrNameLst>
                                      </p:cBhvr>
                                      <p:to>
                                        <p:strVal val="visible"/>
                                      </p:to>
                                    </p:set>
                                    <p:animEffect transition="in" filter="wipe(up)">
                                      <p:cBhvr>
                                        <p:cTn id="48" dur="1000"/>
                                        <p:tgtEl>
                                          <p:spTgt spid="10"/>
                                        </p:tgtEl>
                                      </p:cBhvr>
                                    </p:animEffect>
                                  </p:childTnLst>
                                </p:cTn>
                              </p:par>
                              <p:par>
                                <p:cTn id="49" presetID="22" presetClass="entr" presetSubtype="1" fill="hold" grpId="0" nodeType="withEffect">
                                  <p:stCondLst>
                                    <p:cond delay="240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1000"/>
                                        <p:tgtEl>
                                          <p:spTgt spid="11"/>
                                        </p:tgtEl>
                                      </p:cBhvr>
                                    </p:animEffect>
                                  </p:childTnLst>
                                </p:cTn>
                              </p:par>
                              <p:par>
                                <p:cTn id="52" presetID="23" presetClass="entr" presetSubtype="16"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ppt_w</p:attrName>
                                        </p:attrNameLst>
                                      </p:cBhvr>
                                      <p:tavLst>
                                        <p:tav tm="0">
                                          <p:val>
                                            <p:fltVal val="0"/>
                                          </p:val>
                                        </p:tav>
                                        <p:tav tm="100000">
                                          <p:val>
                                            <p:strVal val="#ppt_w"/>
                                          </p:val>
                                        </p:tav>
                                      </p:tavLst>
                                    </p:anim>
                                    <p:anim calcmode="lin" valueType="num">
                                      <p:cBhvr>
                                        <p:cTn id="55" dur="500" fill="hold"/>
                                        <p:tgtEl>
                                          <p:spTgt spid="15"/>
                                        </p:tgtEl>
                                        <p:attrNameLst>
                                          <p:attrName>ppt_h</p:attrName>
                                        </p:attrNameLst>
                                      </p:cBhvr>
                                      <p:tavLst>
                                        <p:tav tm="0">
                                          <p:val>
                                            <p:fltVal val="0"/>
                                          </p:val>
                                        </p:tav>
                                        <p:tav tm="100000">
                                          <p:val>
                                            <p:strVal val="#ppt_h"/>
                                          </p:val>
                                        </p:tav>
                                      </p:tavLst>
                                    </p:anim>
                                  </p:childTnLst>
                                </p:cTn>
                              </p:par>
                              <p:par>
                                <p:cTn id="56" presetID="6" presetClass="emph" presetSubtype="0" accel="56000" decel="44000" autoRev="1" fill="hold" grpId="1" nodeType="withEffect">
                                  <p:stCondLst>
                                    <p:cond delay="1600"/>
                                  </p:stCondLst>
                                  <p:childTnLst>
                                    <p:animScale>
                                      <p:cBhvr>
                                        <p:cTn id="57" dur="1200" fill="hold"/>
                                        <p:tgtEl>
                                          <p:spTgt spid="15"/>
                                        </p:tgtEl>
                                      </p:cBhvr>
                                      <p:by x="102000" y="102000"/>
                                    </p:animScale>
                                  </p:childTnLst>
                                </p:cTn>
                              </p:par>
                              <p:par>
                                <p:cTn id="58" presetID="42" presetClass="path" presetSubtype="0" accel="10000" decel="10000" fill="hold" grpId="2" nodeType="withEffect">
                                  <p:stCondLst>
                                    <p:cond delay="1600"/>
                                  </p:stCondLst>
                                  <p:childTnLst>
                                    <p:animMotion origin="layout" path="M 9.25926E-8 -1.11111E-6 L 9.25926E-8 -0.02011 " pathEditMode="relative" rAng="0" ptsTypes="AA">
                                      <p:cBhvr>
                                        <p:cTn id="59" dur="2400" fill="hold"/>
                                        <p:tgtEl>
                                          <p:spTgt spid="15"/>
                                        </p:tgtEl>
                                        <p:attrNameLst>
                                          <p:attrName>ppt_x</p:attrName>
                                          <p:attrName>ppt_y</p:attrName>
                                        </p:attrNameLst>
                                      </p:cBhvr>
                                      <p:rCtr x="0" y="-1013"/>
                                    </p:animMotion>
                                  </p:childTnLst>
                                </p:cTn>
                              </p:par>
                              <p:par>
                                <p:cTn id="60" presetID="2" presetClass="entr" presetSubtype="4" accel="20000" decel="80000" fill="hold" grpId="0" nodeType="withEffect">
                                  <p:stCondLst>
                                    <p:cond delay="385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1000" fill="hold"/>
                                        <p:tgtEl>
                                          <p:spTgt spid="22"/>
                                        </p:tgtEl>
                                        <p:attrNameLst>
                                          <p:attrName>ppt_x</p:attrName>
                                        </p:attrNameLst>
                                      </p:cBhvr>
                                      <p:tavLst>
                                        <p:tav tm="0">
                                          <p:val>
                                            <p:strVal val="#ppt_x"/>
                                          </p:val>
                                        </p:tav>
                                        <p:tav tm="100000">
                                          <p:val>
                                            <p:strVal val="#ppt_x"/>
                                          </p:val>
                                        </p:tav>
                                      </p:tavLst>
                                    </p:anim>
                                    <p:anim calcmode="lin" valueType="num">
                                      <p:cBhvr additive="base">
                                        <p:cTn id="63" dur="1000" fill="hold"/>
                                        <p:tgtEl>
                                          <p:spTgt spid="22"/>
                                        </p:tgtEl>
                                        <p:attrNameLst>
                                          <p:attrName>ppt_y</p:attrName>
                                        </p:attrNameLst>
                                      </p:cBhvr>
                                      <p:tavLst>
                                        <p:tav tm="0">
                                          <p:val>
                                            <p:strVal val="1+#ppt_h/2"/>
                                          </p:val>
                                        </p:tav>
                                        <p:tav tm="100000">
                                          <p:val>
                                            <p:strVal val="#ppt_y"/>
                                          </p:val>
                                        </p:tav>
                                      </p:tavLst>
                                    </p:anim>
                                  </p:childTnLst>
                                </p:cTn>
                              </p:par>
                              <p:par>
                                <p:cTn id="64" presetID="2" presetClass="entr" presetSubtype="4" accel="20000" decel="80000" fill="hold" grpId="0" nodeType="withEffect">
                                  <p:stCondLst>
                                    <p:cond delay="395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1000" fill="hold"/>
                                        <p:tgtEl>
                                          <p:spTgt spid="21"/>
                                        </p:tgtEl>
                                        <p:attrNameLst>
                                          <p:attrName>ppt_x</p:attrName>
                                        </p:attrNameLst>
                                      </p:cBhvr>
                                      <p:tavLst>
                                        <p:tav tm="0">
                                          <p:val>
                                            <p:strVal val="#ppt_x"/>
                                          </p:val>
                                        </p:tav>
                                        <p:tav tm="100000">
                                          <p:val>
                                            <p:strVal val="#ppt_x"/>
                                          </p:val>
                                        </p:tav>
                                      </p:tavLst>
                                    </p:anim>
                                    <p:anim calcmode="lin" valueType="num">
                                      <p:cBhvr additive="base">
                                        <p:cTn id="67" dur="1000" fill="hold"/>
                                        <p:tgtEl>
                                          <p:spTgt spid="21"/>
                                        </p:tgtEl>
                                        <p:attrNameLst>
                                          <p:attrName>ppt_y</p:attrName>
                                        </p:attrNameLst>
                                      </p:cBhvr>
                                      <p:tavLst>
                                        <p:tav tm="0">
                                          <p:val>
                                            <p:strVal val="1+#ppt_h/2"/>
                                          </p:val>
                                        </p:tav>
                                        <p:tav tm="100000">
                                          <p:val>
                                            <p:strVal val="#ppt_y"/>
                                          </p:val>
                                        </p:tav>
                                      </p:tavLst>
                                    </p:anim>
                                  </p:childTnLst>
                                </p:cTn>
                              </p:par>
                              <p:par>
                                <p:cTn id="68" presetID="10" presetClass="entr" presetSubtype="0" fill="hold" nodeType="withEffect">
                                  <p:stCondLst>
                                    <p:cond delay="1400"/>
                                  </p:stCondLst>
                                  <p:childTnLst>
                                    <p:set>
                                      <p:cBhvr>
                                        <p:cTn id="69" dur="1" fill="hold">
                                          <p:stCondLst>
                                            <p:cond delay="0"/>
                                          </p:stCondLst>
                                        </p:cTn>
                                        <p:tgtEl>
                                          <p:spTgt spid="16"/>
                                        </p:tgtEl>
                                        <p:attrNameLst>
                                          <p:attrName>style.visibility</p:attrName>
                                        </p:attrNameLst>
                                      </p:cBhvr>
                                      <p:to>
                                        <p:strVal val="visible"/>
                                      </p:to>
                                    </p:set>
                                    <p:animEffect transition="in" filter="fade">
                                      <p:cBhvr>
                                        <p:cTn id="70" dur="1000"/>
                                        <p:tgtEl>
                                          <p:spTgt spid="16"/>
                                        </p:tgtEl>
                                      </p:cBhvr>
                                    </p:animEffect>
                                  </p:childTnLst>
                                </p:cTn>
                              </p:par>
                              <p:par>
                                <p:cTn id="71" presetID="22" presetClass="entr" presetSubtype="4" fill="hold" grpId="0" nodeType="withEffect">
                                  <p:stCondLst>
                                    <p:cond delay="2600"/>
                                  </p:stCondLst>
                                  <p:childTnLst>
                                    <p:set>
                                      <p:cBhvr>
                                        <p:cTn id="72" dur="1" fill="hold">
                                          <p:stCondLst>
                                            <p:cond delay="0"/>
                                          </p:stCondLst>
                                        </p:cTn>
                                        <p:tgtEl>
                                          <p:spTgt spid="17"/>
                                        </p:tgtEl>
                                        <p:attrNameLst>
                                          <p:attrName>style.visibility</p:attrName>
                                        </p:attrNameLst>
                                      </p:cBhvr>
                                      <p:to>
                                        <p:strVal val="visible"/>
                                      </p:to>
                                    </p:set>
                                    <p:animEffect transition="in" filter="wipe(down)">
                                      <p:cBhvr>
                                        <p:cTn id="73" dur="1000"/>
                                        <p:tgtEl>
                                          <p:spTgt spid="17"/>
                                        </p:tgtEl>
                                      </p:cBhvr>
                                    </p:animEffect>
                                  </p:childTnLst>
                                </p:cTn>
                              </p:par>
                              <p:par>
                                <p:cTn id="74" presetID="2" presetClass="entr" presetSubtype="8" accel="20000" decel="80000" fill="hold" grpId="0" nodeType="withEffect">
                                  <p:stCondLst>
                                    <p:cond delay="2600"/>
                                  </p:stCondLst>
                                  <p:childTnLst>
                                    <p:set>
                                      <p:cBhvr>
                                        <p:cTn id="75" dur="1" fill="hold">
                                          <p:stCondLst>
                                            <p:cond delay="0"/>
                                          </p:stCondLst>
                                        </p:cTn>
                                        <p:tgtEl>
                                          <p:spTgt spid="19"/>
                                        </p:tgtEl>
                                        <p:attrNameLst>
                                          <p:attrName>style.visibility</p:attrName>
                                        </p:attrNameLst>
                                      </p:cBhvr>
                                      <p:to>
                                        <p:strVal val="visible"/>
                                      </p:to>
                                    </p:set>
                                    <p:anim calcmode="lin" valueType="num">
                                      <p:cBhvr additive="base">
                                        <p:cTn id="76" dur="1000" fill="hold"/>
                                        <p:tgtEl>
                                          <p:spTgt spid="19"/>
                                        </p:tgtEl>
                                        <p:attrNameLst>
                                          <p:attrName>ppt_x</p:attrName>
                                        </p:attrNameLst>
                                      </p:cBhvr>
                                      <p:tavLst>
                                        <p:tav tm="0">
                                          <p:val>
                                            <p:strVal val="0-#ppt_w/2"/>
                                          </p:val>
                                        </p:tav>
                                        <p:tav tm="100000">
                                          <p:val>
                                            <p:strVal val="#ppt_x"/>
                                          </p:val>
                                        </p:tav>
                                      </p:tavLst>
                                    </p:anim>
                                    <p:anim calcmode="lin" valueType="num">
                                      <p:cBhvr additive="base">
                                        <p:cTn id="77" dur="1000" fill="hold"/>
                                        <p:tgtEl>
                                          <p:spTgt spid="19"/>
                                        </p:tgtEl>
                                        <p:attrNameLst>
                                          <p:attrName>ppt_y</p:attrName>
                                        </p:attrNameLst>
                                      </p:cBhvr>
                                      <p:tavLst>
                                        <p:tav tm="0">
                                          <p:val>
                                            <p:strVal val="#ppt_y"/>
                                          </p:val>
                                        </p:tav>
                                        <p:tav tm="100000">
                                          <p:val>
                                            <p:strVal val="#ppt_y"/>
                                          </p:val>
                                        </p:tav>
                                      </p:tavLst>
                                    </p:anim>
                                  </p:childTnLst>
                                </p:cTn>
                              </p:par>
                              <p:par>
                                <p:cTn id="78" presetID="2" presetClass="entr" presetSubtype="8" accel="20000" decel="80000" fill="hold" grpId="0" nodeType="withEffect">
                                  <p:stCondLst>
                                    <p:cond delay="2650"/>
                                  </p:stCondLst>
                                  <p:childTnLst>
                                    <p:set>
                                      <p:cBhvr>
                                        <p:cTn id="79" dur="1" fill="hold">
                                          <p:stCondLst>
                                            <p:cond delay="0"/>
                                          </p:stCondLst>
                                        </p:cTn>
                                        <p:tgtEl>
                                          <p:spTgt spid="20"/>
                                        </p:tgtEl>
                                        <p:attrNameLst>
                                          <p:attrName>style.visibility</p:attrName>
                                        </p:attrNameLst>
                                      </p:cBhvr>
                                      <p:to>
                                        <p:strVal val="visible"/>
                                      </p:to>
                                    </p:set>
                                    <p:anim calcmode="lin" valueType="num">
                                      <p:cBhvr additive="base">
                                        <p:cTn id="80" dur="1000" fill="hold"/>
                                        <p:tgtEl>
                                          <p:spTgt spid="20"/>
                                        </p:tgtEl>
                                        <p:attrNameLst>
                                          <p:attrName>ppt_x</p:attrName>
                                        </p:attrNameLst>
                                      </p:cBhvr>
                                      <p:tavLst>
                                        <p:tav tm="0">
                                          <p:val>
                                            <p:strVal val="0-#ppt_w/2"/>
                                          </p:val>
                                        </p:tav>
                                        <p:tav tm="100000">
                                          <p:val>
                                            <p:strVal val="#ppt_x"/>
                                          </p:val>
                                        </p:tav>
                                      </p:tavLst>
                                    </p:anim>
                                    <p:anim calcmode="lin" valueType="num">
                                      <p:cBhvr additive="base">
                                        <p:cTn id="81" dur="1000" fill="hold"/>
                                        <p:tgtEl>
                                          <p:spTgt spid="20"/>
                                        </p:tgtEl>
                                        <p:attrNameLst>
                                          <p:attrName>ppt_y</p:attrName>
                                        </p:attrNameLst>
                                      </p:cBhvr>
                                      <p:tavLst>
                                        <p:tav tm="0">
                                          <p:val>
                                            <p:strVal val="#ppt_y"/>
                                          </p:val>
                                        </p:tav>
                                        <p:tav tm="100000">
                                          <p:val>
                                            <p:strVal val="#ppt_y"/>
                                          </p:val>
                                        </p:tav>
                                      </p:tavLst>
                                    </p:anim>
                                  </p:childTnLst>
                                </p:cTn>
                              </p:par>
                              <p:par>
                                <p:cTn id="82" presetID="23" presetClass="entr" presetSubtype="16" fill="hold" grpId="0" nodeType="withEffect">
                                  <p:stCondLst>
                                    <p:cond delay="1100"/>
                                  </p:stCondLst>
                                  <p:childTnLst>
                                    <p:set>
                                      <p:cBhvr>
                                        <p:cTn id="83" dur="1" fill="hold">
                                          <p:stCondLst>
                                            <p:cond delay="0"/>
                                          </p:stCondLst>
                                        </p:cTn>
                                        <p:tgtEl>
                                          <p:spTgt spid="18"/>
                                        </p:tgtEl>
                                        <p:attrNameLst>
                                          <p:attrName>style.visibility</p:attrName>
                                        </p:attrNameLst>
                                      </p:cBhvr>
                                      <p:to>
                                        <p:strVal val="visible"/>
                                      </p:to>
                                    </p:set>
                                    <p:anim calcmode="lin" valueType="num">
                                      <p:cBhvr>
                                        <p:cTn id="84" dur="1000" fill="hold"/>
                                        <p:tgtEl>
                                          <p:spTgt spid="18"/>
                                        </p:tgtEl>
                                        <p:attrNameLst>
                                          <p:attrName>ppt_w</p:attrName>
                                        </p:attrNameLst>
                                      </p:cBhvr>
                                      <p:tavLst>
                                        <p:tav tm="0">
                                          <p:val>
                                            <p:fltVal val="0"/>
                                          </p:val>
                                        </p:tav>
                                        <p:tav tm="100000">
                                          <p:val>
                                            <p:strVal val="#ppt_w"/>
                                          </p:val>
                                        </p:tav>
                                      </p:tavLst>
                                    </p:anim>
                                    <p:anim calcmode="lin" valueType="num">
                                      <p:cBhvr>
                                        <p:cTn id="85" dur="10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6" fill="hold" display="0">
                  <p:stCondLst>
                    <p:cond delay="indefinite"/>
                  </p:stCondLst>
                  <p:endCondLst>
                    <p:cond evt="onStopAudio" delay="0">
                      <p:tgtEl>
                        <p:sldTgt/>
                      </p:tgtEl>
                    </p:cond>
                  </p:endCondLst>
                </p:cTn>
                <p:tgtEl>
                  <p:spTgt spid="24"/>
                </p:tgtEl>
              </p:cMediaNode>
            </p:audio>
          </p:childTnLst>
        </p:cTn>
      </p:par>
    </p:tnLst>
    <p:bldLst>
      <p:bldP spid="18" grpId="0" animBg="1"/>
      <p:bldP spid="8" grpId="0" animBg="1"/>
      <p:bldP spid="8" grpId="1" animBg="1"/>
      <p:bldP spid="8" grpId="2" animBg="1"/>
      <p:bldP spid="7" grpId="0" animBg="1"/>
      <p:bldP spid="7" grpId="1" animBg="1"/>
      <p:bldP spid="7" grpId="2" animBg="1"/>
      <p:bldP spid="6" grpId="0" animBg="1"/>
      <p:bldP spid="6" grpId="1" animBg="1"/>
      <p:bldP spid="6" grpId="2" animBg="1"/>
      <p:bldP spid="11" grpId="0"/>
      <p:bldP spid="14" grpId="0" animBg="1"/>
      <p:bldP spid="14" grpId="1" animBg="1"/>
      <p:bldP spid="14" grpId="2" animBg="1"/>
      <p:bldP spid="15" grpId="0" animBg="1"/>
      <p:bldP spid="15" grpId="1" animBg="1"/>
      <p:bldP spid="15" grpId="2" animBg="1"/>
      <p:bldP spid="17" grpId="0"/>
      <p:bldP spid="19" grpId="0" animBg="1"/>
      <p:bldP spid="20" grpId="0"/>
      <p:bldP spid="22" grpId="0" animBg="1"/>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113599E3-3BB1-408D-AE70-A9B30D4E55F6}"/>
              </a:ext>
            </a:extLst>
          </p:cNvPr>
          <p:cNvSpPr/>
          <p:nvPr/>
        </p:nvSpPr>
        <p:spPr>
          <a:xfrm>
            <a:off x="10265552" y="5315672"/>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A60D921-E509-4D8F-873D-0AFE16B12E9E}"/>
              </a:ext>
            </a:extLst>
          </p:cNvPr>
          <p:cNvSpPr/>
          <p:nvPr/>
        </p:nvSpPr>
        <p:spPr>
          <a:xfrm>
            <a:off x="-1647504" y="4602992"/>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8C28C12A-39FF-48E9-9722-BDAFF50EE3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61872" y="-2999405"/>
            <a:ext cx="17096544" cy="17096544"/>
          </a:xfrm>
          <a:prstGeom prst="rect">
            <a:avLst/>
          </a:prstGeom>
        </p:spPr>
      </p:pic>
      <p:sp>
        <p:nvSpPr>
          <p:cNvPr id="6" name="Oval 5">
            <a:extLst>
              <a:ext uri="{FF2B5EF4-FFF2-40B4-BE49-F238E27FC236}">
                <a16:creationId xmlns:a16="http://schemas.microsoft.com/office/drawing/2014/main" id="{DCCF4963-C2DA-4190-B9CC-FAD335D059F0}"/>
              </a:ext>
            </a:extLst>
          </p:cNvPr>
          <p:cNvSpPr/>
          <p:nvPr/>
        </p:nvSpPr>
        <p:spPr>
          <a:xfrm>
            <a:off x="-4390648" y="13063846"/>
            <a:ext cx="12782550" cy="12782550"/>
          </a:xfrm>
          <a:prstGeom prst="ellipse">
            <a:avLst/>
          </a:prstGeom>
          <a:solidFill>
            <a:schemeClr val="bg2">
              <a:lumMod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AA451C9-670F-4450-BDCE-3D059BBBB959}"/>
              </a:ext>
            </a:extLst>
          </p:cNvPr>
          <p:cNvSpPr/>
          <p:nvPr/>
        </p:nvSpPr>
        <p:spPr>
          <a:xfrm>
            <a:off x="-4833360" y="13656854"/>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Brand New Template">
            <a:extLst>
              <a:ext uri="{FF2B5EF4-FFF2-40B4-BE49-F238E27FC236}">
                <a16:creationId xmlns:a16="http://schemas.microsoft.com/office/drawing/2014/main" id="{BBDDB3A6-7254-4166-B869-E8DC3825DE3F}"/>
              </a:ext>
            </a:extLst>
          </p:cNvPr>
          <p:cNvSpPr txBox="1"/>
          <p:nvPr/>
        </p:nvSpPr>
        <p:spPr>
          <a:xfrm>
            <a:off x="545778" y="4997036"/>
            <a:ext cx="9881244" cy="978729"/>
          </a:xfrm>
          <a:prstGeom prst="rect">
            <a:avLst/>
          </a:prstGeom>
          <a:noFill/>
        </p:spPr>
        <p:txBody>
          <a:bodyPr wrap="square" rtlCol="0">
            <a:spAutoFit/>
          </a:bodyPr>
          <a:lstStyle/>
          <a:p>
            <a:pPr algn="ctr">
              <a:lnSpc>
                <a:spcPct val="80000"/>
              </a:lnSpc>
            </a:pPr>
            <a:r>
              <a:rPr lang="en-US" sz="7000" b="1" dirty="0">
                <a:solidFill>
                  <a:schemeClr val="tx1">
                    <a:lumMod val="75000"/>
                    <a:lumOff val="25000"/>
                  </a:schemeClr>
                </a:solidFill>
                <a:latin typeface="Ubuntu" panose="020B0504030602030204" pitchFamily="34" charset="0"/>
              </a:rPr>
              <a:t>www.yourdomain.com</a:t>
            </a:r>
          </a:p>
        </p:txBody>
      </p:sp>
      <p:sp>
        <p:nvSpPr>
          <p:cNvPr id="16" name="Oval 15">
            <a:extLst>
              <a:ext uri="{FF2B5EF4-FFF2-40B4-BE49-F238E27FC236}">
                <a16:creationId xmlns:a16="http://schemas.microsoft.com/office/drawing/2014/main" id="{1E842D13-B828-4310-9875-7559416BD347}"/>
              </a:ext>
            </a:extLst>
          </p:cNvPr>
          <p:cNvSpPr/>
          <p:nvPr/>
        </p:nvSpPr>
        <p:spPr>
          <a:xfrm>
            <a:off x="5025104" y="-3776258"/>
            <a:ext cx="6008282" cy="6008282"/>
          </a:xfrm>
          <a:prstGeom prst="ellipse">
            <a:avLst/>
          </a:prstGeom>
          <a:solidFill>
            <a:schemeClr val="bg2">
              <a:lumMod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837BDD6-E580-4C73-8D82-50EA73079E95}"/>
              </a:ext>
            </a:extLst>
          </p:cNvPr>
          <p:cNvSpPr/>
          <p:nvPr/>
        </p:nvSpPr>
        <p:spPr>
          <a:xfrm>
            <a:off x="5310587" y="-4132724"/>
            <a:ext cx="5969518" cy="5969518"/>
          </a:xfrm>
          <a:prstGeom prst="ellipse">
            <a:avLst/>
          </a:prstGeom>
          <a:gradFill>
            <a:gsLst>
              <a:gs pos="50400">
                <a:srgbClr val="5A9085"/>
              </a:gs>
              <a:gs pos="0">
                <a:schemeClr val="accent1"/>
              </a:gs>
              <a:gs pos="100000">
                <a:schemeClr val="accent6"/>
              </a:gs>
            </a:gsLst>
            <a:lin ang="2700000" scaled="0"/>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Your Logo">
            <a:extLst>
              <a:ext uri="{FF2B5EF4-FFF2-40B4-BE49-F238E27FC236}">
                <a16:creationId xmlns:a16="http://schemas.microsoft.com/office/drawing/2014/main" id="{80613C1F-7DFE-46EC-BF37-1165A2B057D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35868" y="694801"/>
            <a:ext cx="2223655" cy="274151"/>
          </a:xfrm>
          <a:prstGeom prst="rect">
            <a:avLst/>
          </a:prstGeom>
          <a:effectLst/>
        </p:spPr>
      </p:pic>
    </p:spTree>
    <p:extLst>
      <p:ext uri="{BB962C8B-B14F-4D97-AF65-F5344CB8AC3E}">
        <p14:creationId xmlns:p14="http://schemas.microsoft.com/office/powerpoint/2010/main" val="663154917"/>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20000" decel="8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250" fill="hold"/>
                                        <p:tgtEl>
                                          <p:spTgt spid="6"/>
                                        </p:tgtEl>
                                        <p:attrNameLst>
                                          <p:attrName>ppt_w</p:attrName>
                                        </p:attrNameLst>
                                      </p:cBhvr>
                                      <p:tavLst>
                                        <p:tav tm="0">
                                          <p:val>
                                            <p:fltVal val="0"/>
                                          </p:val>
                                        </p:tav>
                                        <p:tav tm="100000">
                                          <p:val>
                                            <p:strVal val="#ppt_w"/>
                                          </p:val>
                                        </p:tav>
                                      </p:tavLst>
                                    </p:anim>
                                    <p:anim calcmode="lin" valueType="num">
                                      <p:cBhvr>
                                        <p:cTn id="12" dur="1250" fill="hold"/>
                                        <p:tgtEl>
                                          <p:spTgt spid="6"/>
                                        </p:tgtEl>
                                        <p:attrNameLst>
                                          <p:attrName>ppt_h</p:attrName>
                                        </p:attrNameLst>
                                      </p:cBhvr>
                                      <p:tavLst>
                                        <p:tav tm="0">
                                          <p:val>
                                            <p:fltVal val="0"/>
                                          </p:val>
                                        </p:tav>
                                        <p:tav tm="100000">
                                          <p:val>
                                            <p:strVal val="#ppt_h"/>
                                          </p:val>
                                        </p:tav>
                                      </p:tavLst>
                                    </p:anim>
                                  </p:childTnLst>
                                </p:cTn>
                              </p:par>
                              <p:par>
                                <p:cTn id="13" presetID="42" presetClass="path" presetSubtype="0" accel="20000" decel="80000" fill="hold" grpId="1" nodeType="withEffect">
                                  <p:stCondLst>
                                    <p:cond delay="0"/>
                                  </p:stCondLst>
                                  <p:childTnLst>
                                    <p:animMotion origin="layout" path="M -1.66667E-6 -3.47222E-6 L -1.66667E-6 -0.50043 " pathEditMode="relative" rAng="0" ptsTypes="AA">
                                      <p:cBhvr>
                                        <p:cTn id="14" dur="1000" fill="hold"/>
                                        <p:tgtEl>
                                          <p:spTgt spid="6"/>
                                        </p:tgtEl>
                                        <p:attrNameLst>
                                          <p:attrName>ppt_x</p:attrName>
                                          <p:attrName>ppt_y</p:attrName>
                                        </p:attrNameLst>
                                      </p:cBhvr>
                                      <p:rCtr x="0" y="-25029"/>
                                    </p:animMotion>
                                  </p:childTnLst>
                                </p:cTn>
                              </p:par>
                              <p:par>
                                <p:cTn id="15" presetID="6" presetClass="emph" presetSubtype="0" decel="14000" fill="hold" grpId="2" nodeType="withEffect">
                                  <p:stCondLst>
                                    <p:cond delay="900"/>
                                  </p:stCondLst>
                                  <p:childTnLst>
                                    <p:animScale>
                                      <p:cBhvr>
                                        <p:cTn id="16" dur="2700" fill="hold"/>
                                        <p:tgtEl>
                                          <p:spTgt spid="6"/>
                                        </p:tgtEl>
                                      </p:cBhvr>
                                      <p:by x="95000" y="95000"/>
                                    </p:animScale>
                                  </p:childTnLst>
                                </p:cTn>
                              </p:par>
                              <p:par>
                                <p:cTn id="17" presetID="23" presetClass="entr" presetSubtype="16"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250" fill="hold"/>
                                        <p:tgtEl>
                                          <p:spTgt spid="7"/>
                                        </p:tgtEl>
                                        <p:attrNameLst>
                                          <p:attrName>ppt_w</p:attrName>
                                        </p:attrNameLst>
                                      </p:cBhvr>
                                      <p:tavLst>
                                        <p:tav tm="0">
                                          <p:val>
                                            <p:fltVal val="0"/>
                                          </p:val>
                                        </p:tav>
                                        <p:tav tm="100000">
                                          <p:val>
                                            <p:strVal val="#ppt_w"/>
                                          </p:val>
                                        </p:tav>
                                      </p:tavLst>
                                    </p:anim>
                                    <p:anim calcmode="lin" valueType="num">
                                      <p:cBhvr>
                                        <p:cTn id="20" dur="1250" fill="hold"/>
                                        <p:tgtEl>
                                          <p:spTgt spid="7"/>
                                        </p:tgtEl>
                                        <p:attrNameLst>
                                          <p:attrName>ppt_h</p:attrName>
                                        </p:attrNameLst>
                                      </p:cBhvr>
                                      <p:tavLst>
                                        <p:tav tm="0">
                                          <p:val>
                                            <p:fltVal val="0"/>
                                          </p:val>
                                        </p:tav>
                                        <p:tav tm="100000">
                                          <p:val>
                                            <p:strVal val="#ppt_h"/>
                                          </p:val>
                                        </p:tav>
                                      </p:tavLst>
                                    </p:anim>
                                  </p:childTnLst>
                                </p:cTn>
                              </p:par>
                              <p:par>
                                <p:cTn id="21" presetID="42" presetClass="path" presetSubtype="0" accel="20000" decel="80000" fill="hold" grpId="1" nodeType="withEffect">
                                  <p:stCondLst>
                                    <p:cond delay="400"/>
                                  </p:stCondLst>
                                  <p:childTnLst>
                                    <p:animMotion origin="layout" path="M 4.49074E-6 -6.94444E-7 L 4.49074E-6 -0.49132 " pathEditMode="relative" rAng="0" ptsTypes="AA">
                                      <p:cBhvr>
                                        <p:cTn id="22" dur="1000" fill="hold"/>
                                        <p:tgtEl>
                                          <p:spTgt spid="7"/>
                                        </p:tgtEl>
                                        <p:attrNameLst>
                                          <p:attrName>ppt_x</p:attrName>
                                          <p:attrName>ppt_y</p:attrName>
                                        </p:attrNameLst>
                                      </p:cBhvr>
                                      <p:rCtr x="0" y="-24566"/>
                                    </p:animMotion>
                                  </p:childTnLst>
                                </p:cTn>
                              </p:par>
                              <p:par>
                                <p:cTn id="23" presetID="6" presetClass="emph" presetSubtype="0" decel="14000" fill="hold" grpId="2" nodeType="withEffect">
                                  <p:stCondLst>
                                    <p:cond delay="1300"/>
                                  </p:stCondLst>
                                  <p:childTnLst>
                                    <p:animScale>
                                      <p:cBhvr>
                                        <p:cTn id="24" dur="2700" fill="hold"/>
                                        <p:tgtEl>
                                          <p:spTgt spid="7"/>
                                        </p:tgtEl>
                                      </p:cBhvr>
                                      <p:by x="95000" y="95000"/>
                                    </p:animScale>
                                  </p:childTnLst>
                                </p:cTn>
                              </p:par>
                              <p:par>
                                <p:cTn id="25" presetID="10" presetClass="entr" presetSubtype="0" fill="hold" nodeType="withEffect">
                                  <p:stCondLst>
                                    <p:cond delay="1500"/>
                                  </p:stCondLst>
                                  <p:iterate type="lt">
                                    <p:tmPct val="10000"/>
                                  </p:iterate>
                                  <p:childTnLst>
                                    <p:set>
                                      <p:cBhvr>
                                        <p:cTn id="26" dur="1" fill="hold">
                                          <p:stCondLst>
                                            <p:cond delay="0"/>
                                          </p:stCondLst>
                                        </p:cTn>
                                        <p:tgtEl>
                                          <p:spTgt spid="8">
                                            <p:txEl>
                                              <p:pRg st="0" end="0"/>
                                            </p:txEl>
                                          </p:spTgt>
                                        </p:tgtEl>
                                        <p:attrNameLst>
                                          <p:attrName>style.visibility</p:attrName>
                                        </p:attrNameLst>
                                      </p:cBhvr>
                                      <p:to>
                                        <p:strVal val="visible"/>
                                      </p:to>
                                    </p:set>
                                    <p:animEffect transition="in" filter="fade">
                                      <p:cBhvr>
                                        <p:cTn id="27" dur="750"/>
                                        <p:tgtEl>
                                          <p:spTgt spid="8">
                                            <p:txEl>
                                              <p:pRg st="0" end="0"/>
                                            </p:txEl>
                                          </p:spTgt>
                                        </p:tgtEl>
                                      </p:cBhvr>
                                    </p:animEffect>
                                  </p:childTnLst>
                                </p:cTn>
                              </p:par>
                              <p:par>
                                <p:cTn id="28" presetID="2" presetClass="entr" presetSubtype="1" accel="20000" decel="80000" fill="hold" grpId="0" nodeType="withEffect">
                                  <p:stCondLst>
                                    <p:cond delay="160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1000" fill="hold"/>
                                        <p:tgtEl>
                                          <p:spTgt spid="16"/>
                                        </p:tgtEl>
                                        <p:attrNameLst>
                                          <p:attrName>ppt_x</p:attrName>
                                        </p:attrNameLst>
                                      </p:cBhvr>
                                      <p:tavLst>
                                        <p:tav tm="0">
                                          <p:val>
                                            <p:strVal val="#ppt_x"/>
                                          </p:val>
                                        </p:tav>
                                        <p:tav tm="100000">
                                          <p:val>
                                            <p:strVal val="#ppt_x"/>
                                          </p:val>
                                        </p:tav>
                                      </p:tavLst>
                                    </p:anim>
                                    <p:anim calcmode="lin" valueType="num">
                                      <p:cBhvr additive="base">
                                        <p:cTn id="31" dur="1000" fill="hold"/>
                                        <p:tgtEl>
                                          <p:spTgt spid="16"/>
                                        </p:tgtEl>
                                        <p:attrNameLst>
                                          <p:attrName>ppt_y</p:attrName>
                                        </p:attrNameLst>
                                      </p:cBhvr>
                                      <p:tavLst>
                                        <p:tav tm="0">
                                          <p:val>
                                            <p:strVal val="0-#ppt_h/2"/>
                                          </p:val>
                                        </p:tav>
                                        <p:tav tm="100000">
                                          <p:val>
                                            <p:strVal val="#ppt_y"/>
                                          </p:val>
                                        </p:tav>
                                      </p:tavLst>
                                    </p:anim>
                                  </p:childTnLst>
                                </p:cTn>
                              </p:par>
                              <p:par>
                                <p:cTn id="32" presetID="2" presetClass="entr" presetSubtype="1" accel="20000" decel="80000" fill="hold" grpId="0" nodeType="withEffect">
                                  <p:stCondLst>
                                    <p:cond delay="15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1000" fill="hold"/>
                                        <p:tgtEl>
                                          <p:spTgt spid="17"/>
                                        </p:tgtEl>
                                        <p:attrNameLst>
                                          <p:attrName>ppt_x</p:attrName>
                                        </p:attrNameLst>
                                      </p:cBhvr>
                                      <p:tavLst>
                                        <p:tav tm="0">
                                          <p:val>
                                            <p:strVal val="#ppt_x"/>
                                          </p:val>
                                        </p:tav>
                                        <p:tav tm="100000">
                                          <p:val>
                                            <p:strVal val="#ppt_x"/>
                                          </p:val>
                                        </p:tav>
                                      </p:tavLst>
                                    </p:anim>
                                    <p:anim calcmode="lin" valueType="num">
                                      <p:cBhvr additive="base">
                                        <p:cTn id="35" dur="1000" fill="hold"/>
                                        <p:tgtEl>
                                          <p:spTgt spid="17"/>
                                        </p:tgtEl>
                                        <p:attrNameLst>
                                          <p:attrName>ppt_y</p:attrName>
                                        </p:attrNameLst>
                                      </p:cBhvr>
                                      <p:tavLst>
                                        <p:tav tm="0">
                                          <p:val>
                                            <p:strVal val="0-#ppt_h/2"/>
                                          </p:val>
                                        </p:tav>
                                        <p:tav tm="100000">
                                          <p:val>
                                            <p:strVal val="#ppt_y"/>
                                          </p:val>
                                        </p:tav>
                                      </p:tavLst>
                                    </p:anim>
                                  </p:childTnLst>
                                </p:cTn>
                              </p:par>
                              <p:par>
                                <p:cTn id="36" presetID="10" presetClass="entr" presetSubtype="0" fill="hold" nodeType="withEffect">
                                  <p:stCondLst>
                                    <p:cond delay="18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1000"/>
                                        <p:tgtEl>
                                          <p:spTgt spid="18"/>
                                        </p:tgtEl>
                                      </p:cBhvr>
                                    </p:animEffect>
                                  </p:childTnLst>
                                </p:cTn>
                              </p:par>
                              <p:par>
                                <p:cTn id="39" presetID="23" presetClass="entr" presetSubtype="16" fill="hold" grpId="0" nodeType="withEffect">
                                  <p:stCondLst>
                                    <p:cond delay="150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childTnLst>
                                </p:cTn>
                              </p:par>
                              <p:par>
                                <p:cTn id="43" presetID="6" presetClass="emph" presetSubtype="0" accel="56000" decel="44000" autoRev="1" fill="hold" grpId="1" nodeType="withEffect">
                                  <p:stCondLst>
                                    <p:cond delay="1600"/>
                                  </p:stCondLst>
                                  <p:childTnLst>
                                    <p:animScale>
                                      <p:cBhvr>
                                        <p:cTn id="44" dur="1200" fill="hold"/>
                                        <p:tgtEl>
                                          <p:spTgt spid="21"/>
                                        </p:tgtEl>
                                      </p:cBhvr>
                                      <p:by x="102000" y="102000"/>
                                    </p:animScale>
                                  </p:childTnLst>
                                </p:cTn>
                              </p:par>
                              <p:par>
                                <p:cTn id="45" presetID="42" presetClass="path" presetSubtype="0" accel="10000" decel="10000" fill="hold" grpId="2" nodeType="withEffect">
                                  <p:stCondLst>
                                    <p:cond delay="1600"/>
                                  </p:stCondLst>
                                  <p:childTnLst>
                                    <p:animMotion origin="layout" path="M -8.33333E-7 -1.2963E-6 L -8.33333E-7 -0.02011 " pathEditMode="relative" rAng="0" ptsTypes="AA">
                                      <p:cBhvr>
                                        <p:cTn id="46" dur="2400" fill="hold"/>
                                        <p:tgtEl>
                                          <p:spTgt spid="21"/>
                                        </p:tgtEl>
                                        <p:attrNameLst>
                                          <p:attrName>ppt_x</p:attrName>
                                          <p:attrName>ppt_y</p:attrName>
                                        </p:attrNameLst>
                                      </p:cBhvr>
                                      <p:rCtr x="0" y="-1013"/>
                                    </p:animMotion>
                                  </p:childTnLst>
                                </p:cTn>
                              </p:par>
                              <p:par>
                                <p:cTn id="47" presetID="23" presetClass="entr" presetSubtype="16" fill="hold" grpId="0" nodeType="withEffect">
                                  <p:stCondLst>
                                    <p:cond delay="1100"/>
                                  </p:stCondLst>
                                  <p:childTnLst>
                                    <p:set>
                                      <p:cBhvr>
                                        <p:cTn id="48" dur="1" fill="hold">
                                          <p:stCondLst>
                                            <p:cond delay="0"/>
                                          </p:stCondLst>
                                        </p:cTn>
                                        <p:tgtEl>
                                          <p:spTgt spid="22"/>
                                        </p:tgtEl>
                                        <p:attrNameLst>
                                          <p:attrName>style.visibility</p:attrName>
                                        </p:attrNameLst>
                                      </p:cBhvr>
                                      <p:to>
                                        <p:strVal val="visible"/>
                                      </p:to>
                                    </p:set>
                                    <p:anim calcmode="lin" valueType="num">
                                      <p:cBhvr>
                                        <p:cTn id="49" dur="1000" fill="hold"/>
                                        <p:tgtEl>
                                          <p:spTgt spid="22"/>
                                        </p:tgtEl>
                                        <p:attrNameLst>
                                          <p:attrName>ppt_w</p:attrName>
                                        </p:attrNameLst>
                                      </p:cBhvr>
                                      <p:tavLst>
                                        <p:tav tm="0">
                                          <p:val>
                                            <p:fltVal val="0"/>
                                          </p:val>
                                        </p:tav>
                                        <p:tav tm="100000">
                                          <p:val>
                                            <p:strVal val="#ppt_w"/>
                                          </p:val>
                                        </p:tav>
                                      </p:tavLst>
                                    </p:anim>
                                    <p:anim calcmode="lin" valueType="num">
                                      <p:cBhvr>
                                        <p:cTn id="50" dur="10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1" grpId="2" animBg="1"/>
      <p:bldP spid="22" grpId="0" animBg="1"/>
      <p:bldP spid="6" grpId="0" animBg="1"/>
      <p:bldP spid="6" grpId="1" animBg="1"/>
      <p:bldP spid="6" grpId="2" animBg="1"/>
      <p:bldP spid="7" grpId="0" animBg="1"/>
      <p:bldP spid="7" grpId="1" animBg="1"/>
      <p:bldP spid="7" grpId="2"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295151"/>
      </p:ext>
    </p:extLst>
  </p:cSld>
  <p:clrMapOvr>
    <a:masterClrMapping/>
  </p:clrMapOvr>
  <p:transition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a:extLst>
              <a:ext uri="{FF2B5EF4-FFF2-40B4-BE49-F238E27FC236}">
                <a16:creationId xmlns:a16="http://schemas.microsoft.com/office/drawing/2014/main" id="{ED7388C5-C8B9-4894-BFA3-633C55818C02}"/>
              </a:ext>
            </a:extLst>
          </p:cNvPr>
          <p:cNvSpPr/>
          <p:nvPr/>
        </p:nvSpPr>
        <p:spPr>
          <a:xfrm>
            <a:off x="-2882081" y="-2920181"/>
            <a:ext cx="16813162" cy="16813162"/>
          </a:xfrm>
          <a:prstGeom prst="ellipse">
            <a:avLst/>
          </a:prstGeom>
          <a:blipFill>
            <a:blip r:embed="rId2"/>
            <a:srcRect/>
            <a:stretch>
              <a:fillRect l="-32266" t="-349" r="-7606" b="7111"/>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113599E3-3BB1-408D-AE70-A9B30D4E55F6}"/>
              </a:ext>
            </a:extLst>
          </p:cNvPr>
          <p:cNvSpPr/>
          <p:nvPr/>
        </p:nvSpPr>
        <p:spPr>
          <a:xfrm>
            <a:off x="10265552" y="5315672"/>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A60D921-E509-4D8F-873D-0AFE16B12E9E}"/>
              </a:ext>
            </a:extLst>
          </p:cNvPr>
          <p:cNvSpPr/>
          <p:nvPr/>
        </p:nvSpPr>
        <p:spPr>
          <a:xfrm>
            <a:off x="-1647504" y="4602992"/>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8C28C12A-39FF-48E9-9722-BDAFF50EE3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22899" y="5657128"/>
            <a:ext cx="17096544" cy="17096544"/>
          </a:xfrm>
          <a:prstGeom prst="rect">
            <a:avLst/>
          </a:prstGeom>
        </p:spPr>
      </p:pic>
      <p:sp>
        <p:nvSpPr>
          <p:cNvPr id="6" name="Oval 5">
            <a:extLst>
              <a:ext uri="{FF2B5EF4-FFF2-40B4-BE49-F238E27FC236}">
                <a16:creationId xmlns:a16="http://schemas.microsoft.com/office/drawing/2014/main" id="{DCCF4963-C2DA-4190-B9CC-FAD335D059F0}"/>
              </a:ext>
            </a:extLst>
          </p:cNvPr>
          <p:cNvSpPr/>
          <p:nvPr/>
        </p:nvSpPr>
        <p:spPr>
          <a:xfrm>
            <a:off x="-3104672" y="11356261"/>
            <a:ext cx="12782550" cy="12782550"/>
          </a:xfrm>
          <a:prstGeom prst="ellipse">
            <a:avLst/>
          </a:prstGeom>
          <a:solidFill>
            <a:schemeClr val="bg2">
              <a:lumMod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AA451C9-670F-4450-BDCE-3D059BBBB959}"/>
              </a:ext>
            </a:extLst>
          </p:cNvPr>
          <p:cNvSpPr/>
          <p:nvPr/>
        </p:nvSpPr>
        <p:spPr>
          <a:xfrm>
            <a:off x="-3547384" y="11949269"/>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reative Animation">
            <a:extLst>
              <a:ext uri="{FF2B5EF4-FFF2-40B4-BE49-F238E27FC236}">
                <a16:creationId xmlns:a16="http://schemas.microsoft.com/office/drawing/2014/main" id="{BBDDB3A6-7254-4166-B869-E8DC3825DE3F}"/>
              </a:ext>
            </a:extLst>
          </p:cNvPr>
          <p:cNvSpPr txBox="1"/>
          <p:nvPr/>
        </p:nvSpPr>
        <p:spPr>
          <a:xfrm>
            <a:off x="707248" y="7458777"/>
            <a:ext cx="5040722" cy="1717393"/>
          </a:xfrm>
          <a:prstGeom prst="rect">
            <a:avLst/>
          </a:prstGeom>
          <a:noFill/>
        </p:spPr>
        <p:txBody>
          <a:bodyPr wrap="square" rtlCol="0">
            <a:spAutoFit/>
          </a:bodyPr>
          <a:lstStyle/>
          <a:p>
            <a:pPr>
              <a:lnSpc>
                <a:spcPct val="80000"/>
              </a:lnSpc>
            </a:pPr>
            <a:r>
              <a:rPr lang="en-US" sz="6600" b="1" dirty="0">
                <a:solidFill>
                  <a:schemeClr val="bg1"/>
                </a:solidFill>
                <a:latin typeface="Ubuntu" panose="020B0504030602030204" pitchFamily="34" charset="0"/>
              </a:rPr>
              <a:t>Creative </a:t>
            </a:r>
            <a:r>
              <a:rPr lang="en-US" sz="6600" b="1" dirty="0">
                <a:solidFill>
                  <a:schemeClr val="tx1">
                    <a:lumMod val="85000"/>
                    <a:lumOff val="15000"/>
                  </a:schemeClr>
                </a:solidFill>
                <a:latin typeface="Ubuntu" panose="020B0504030602030204" pitchFamily="34" charset="0"/>
              </a:rPr>
              <a:t>Animation</a:t>
            </a:r>
          </a:p>
        </p:txBody>
      </p:sp>
      <p:cxnSp>
        <p:nvCxnSpPr>
          <p:cNvPr id="9" name="Straight Connector 8">
            <a:extLst>
              <a:ext uri="{FF2B5EF4-FFF2-40B4-BE49-F238E27FC236}">
                <a16:creationId xmlns:a16="http://schemas.microsoft.com/office/drawing/2014/main" id="{2F5EDFD1-7E9E-4844-B7D2-A7215317B1CF}"/>
              </a:ext>
            </a:extLst>
          </p:cNvPr>
          <p:cNvCxnSpPr>
            <a:cxnSpLocks/>
          </p:cNvCxnSpPr>
          <p:nvPr/>
        </p:nvCxnSpPr>
        <p:spPr>
          <a:xfrm flipV="1">
            <a:off x="860653" y="9393450"/>
            <a:ext cx="0" cy="1224147"/>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0"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1D10CA3C-33F9-42C0-8761-6482ED6B167E}"/>
              </a:ext>
            </a:extLst>
          </p:cNvPr>
          <p:cNvSpPr/>
          <p:nvPr/>
        </p:nvSpPr>
        <p:spPr>
          <a:xfrm>
            <a:off x="1035389" y="9294158"/>
            <a:ext cx="4832007" cy="1323439"/>
          </a:xfrm>
          <a:prstGeom prst="rect">
            <a:avLst/>
          </a:prstGeom>
        </p:spPr>
        <p:txBody>
          <a:bodyPr wrap="square">
            <a:spAutoFit/>
          </a:bodyPr>
          <a:lstStyle/>
          <a:p>
            <a:r>
              <a:rPr lang="en-US" sz="1600" dirty="0">
                <a:solidFill>
                  <a:schemeClr val="bg1"/>
                </a:solidFill>
                <a:latin typeface="Ubuntu Light" panose="020B0304030602030204" pitchFamily="34" charset="0"/>
              </a:rPr>
              <a:t>Lorem ipsum dolor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consectetur</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adipiscing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elit</a:t>
            </a:r>
            <a:r>
              <a:rPr lang="en-US" sz="1600" dirty="0">
                <a:solidFill>
                  <a:schemeClr val="bg1"/>
                </a:solidFill>
                <a:latin typeface="Ubuntu Light" panose="020B0304030602030204" pitchFamily="34" charset="0"/>
              </a:rPr>
              <a:t>. Ut </a:t>
            </a:r>
            <a:r>
              <a:rPr lang="en-US" sz="1600" dirty="0" err="1">
                <a:solidFill>
                  <a:schemeClr val="bg1"/>
                </a:solidFill>
                <a:latin typeface="Ubuntu Light" panose="020B0304030602030204" pitchFamily="34" charset="0"/>
              </a:rPr>
              <a:t>posuere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est</a:t>
            </a:r>
            <a:r>
              <a:rPr lang="en-US" sz="1600" dirty="0">
                <a:solidFill>
                  <a:schemeClr val="bg1"/>
                </a:solidFill>
                <a:latin typeface="Ubuntu Light" panose="020B0304030602030204" pitchFamily="34" charset="0"/>
              </a:rPr>
              <a:t> et </a:t>
            </a:r>
            <a:r>
              <a:rPr lang="en-US" sz="1600" dirty="0" err="1">
                <a:solidFill>
                  <a:schemeClr val="bg1"/>
                </a:solidFill>
                <a:latin typeface="Ubuntu Light" panose="020B0304030602030204" pitchFamily="34" charset="0"/>
              </a:rPr>
              <a:t>ornare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dapibus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risus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odio</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iaculis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leo</a:t>
            </a:r>
            <a:r>
              <a:rPr lang="en-US" sz="1600" dirty="0">
                <a:solidFill>
                  <a:schemeClr val="bg1"/>
                </a:solidFill>
                <a:latin typeface="Ubuntu Light" panose="020B0304030602030204" pitchFamily="34" charset="0"/>
              </a:rPr>
              <a:t>,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Saiki </a:t>
            </a:r>
            <a:r>
              <a:rPr lang="en-US" sz="1600" dirty="0" err="1">
                <a:solidFill>
                  <a:schemeClr val="bg1"/>
                </a:solidFill>
                <a:latin typeface="Ubuntu Light" panose="020B0304030602030204" pitchFamily="34" charset="0"/>
              </a:rPr>
              <a:t>sam</a:t>
            </a:r>
            <a:r>
              <a:rPr lang="en-US" sz="1600" dirty="0">
                <a:solidFill>
                  <a:schemeClr val="bg1"/>
                </a:solidFill>
                <a:latin typeface="Ubuntu Light" panose="020B0304030602030204" pitchFamily="34" charset="0"/>
              </a:rPr>
              <a:t> Lorem Ipsum </a:t>
            </a:r>
            <a:r>
              <a:rPr lang="en-US" sz="1600" dirty="0" err="1">
                <a:solidFill>
                  <a:schemeClr val="bg1"/>
                </a:solidFill>
                <a:latin typeface="Ubuntu Light" panose="020B0304030602030204" pitchFamily="34" charset="0"/>
              </a:rPr>
              <a:t>gawene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klambi</a:t>
            </a:r>
            <a:r>
              <a:rPr lang="en-US" sz="1600" dirty="0">
                <a:solidFill>
                  <a:schemeClr val="bg1"/>
                </a:solidFill>
                <a:latin typeface="Ubuntu Light" panose="020B0304030602030204" pitchFamily="34" charset="0"/>
              </a:rPr>
              <a:t> sing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regone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rambute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klimis</a:t>
            </a:r>
            <a:r>
              <a:rPr lang="en-US" sz="1600" dirty="0">
                <a:solidFill>
                  <a:schemeClr val="bg1"/>
                </a:solidFill>
                <a:latin typeface="Ubuntu Light" panose="020B0304030602030204" pitchFamily="34" charset="0"/>
              </a:rPr>
              <a:t> pol </a:t>
            </a:r>
            <a:r>
              <a:rPr lang="en-US" sz="1600" dirty="0" err="1">
                <a:solidFill>
                  <a:schemeClr val="bg1"/>
                </a:solidFill>
                <a:latin typeface="Ubuntu Light" panose="020B0304030602030204" pitchFamily="34" charset="0"/>
              </a:rPr>
              <a:t>koyok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gae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minyak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angin</a:t>
            </a:r>
            <a:endParaRPr lang="en-US" sz="1600" dirty="0">
              <a:solidFill>
                <a:schemeClr val="bg1"/>
              </a:solidFill>
              <a:latin typeface="Ubuntu Light" panose="020B0304030602030204" pitchFamily="34" charset="0"/>
            </a:endParaRPr>
          </a:p>
        </p:txBody>
      </p:sp>
      <p:sp>
        <p:nvSpPr>
          <p:cNvPr id="16" name="Oval 15">
            <a:extLst>
              <a:ext uri="{FF2B5EF4-FFF2-40B4-BE49-F238E27FC236}">
                <a16:creationId xmlns:a16="http://schemas.microsoft.com/office/drawing/2014/main" id="{1E842D13-B828-4310-9875-7559416BD347}"/>
              </a:ext>
            </a:extLst>
          </p:cNvPr>
          <p:cNvSpPr/>
          <p:nvPr/>
        </p:nvSpPr>
        <p:spPr>
          <a:xfrm>
            <a:off x="6579086" y="-3920529"/>
            <a:ext cx="6008282" cy="6008282"/>
          </a:xfrm>
          <a:prstGeom prst="ellipse">
            <a:avLst/>
          </a:prstGeom>
          <a:solidFill>
            <a:schemeClr val="bg2">
              <a:lumMod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837BDD6-E580-4C73-8D82-50EA73079E95}"/>
              </a:ext>
            </a:extLst>
          </p:cNvPr>
          <p:cNvSpPr/>
          <p:nvPr/>
        </p:nvSpPr>
        <p:spPr>
          <a:xfrm>
            <a:off x="6864569" y="-4276995"/>
            <a:ext cx="5969518" cy="5969518"/>
          </a:xfrm>
          <a:prstGeom prst="ellipse">
            <a:avLst/>
          </a:prstGeom>
          <a:gradFill>
            <a:gsLst>
              <a:gs pos="50400">
                <a:srgbClr val="5A9085"/>
              </a:gs>
              <a:gs pos="0">
                <a:schemeClr val="accent1"/>
              </a:gs>
              <a:gs pos="100000">
                <a:schemeClr val="accent6"/>
              </a:gs>
            </a:gsLst>
            <a:lin ang="2700000" scaled="0"/>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Your Logo">
            <a:extLst>
              <a:ext uri="{FF2B5EF4-FFF2-40B4-BE49-F238E27FC236}">
                <a16:creationId xmlns:a16="http://schemas.microsoft.com/office/drawing/2014/main" id="{80613C1F-7DFE-46EC-BF37-1165A2B057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89850" y="550530"/>
            <a:ext cx="2223655" cy="274151"/>
          </a:xfrm>
          <a:prstGeom prst="rect">
            <a:avLst/>
          </a:prstGeom>
          <a:effectLst/>
        </p:spPr>
      </p:pic>
      <p:sp>
        <p:nvSpPr>
          <p:cNvPr id="19" name="Rectangle: Rounded Corners 18">
            <a:extLst>
              <a:ext uri="{FF2B5EF4-FFF2-40B4-BE49-F238E27FC236}">
                <a16:creationId xmlns:a16="http://schemas.microsoft.com/office/drawing/2014/main" id="{231CD912-FE65-49B2-A7E3-956D8DA69295}"/>
              </a:ext>
            </a:extLst>
          </p:cNvPr>
          <p:cNvSpPr/>
          <p:nvPr/>
        </p:nvSpPr>
        <p:spPr>
          <a:xfrm>
            <a:off x="8429595" y="9009981"/>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JOIN US">
            <a:extLst>
              <a:ext uri="{FF2B5EF4-FFF2-40B4-BE49-F238E27FC236}">
                <a16:creationId xmlns:a16="http://schemas.microsoft.com/office/drawing/2014/main" id="{0A056153-28B6-43C1-A186-4CBFB47DF63B}"/>
              </a:ext>
            </a:extLst>
          </p:cNvPr>
          <p:cNvSpPr txBox="1"/>
          <p:nvPr/>
        </p:nvSpPr>
        <p:spPr>
          <a:xfrm>
            <a:off x="8690958" y="9075636"/>
            <a:ext cx="1574594" cy="437043"/>
          </a:xfrm>
          <a:prstGeom prst="rect">
            <a:avLst/>
          </a:prstGeom>
          <a:noFill/>
        </p:spPr>
        <p:txBody>
          <a:bodyPr wrap="square" rtlCol="0">
            <a:spAutoFit/>
          </a:bodyPr>
          <a:lstStyle/>
          <a:p>
            <a:pPr algn="ctr">
              <a:lnSpc>
                <a:spcPct val="80000"/>
              </a:lnSpc>
            </a:pPr>
            <a:r>
              <a:rPr lang="en-US" sz="2800" dirty="0">
                <a:solidFill>
                  <a:schemeClr val="bg1"/>
                </a:solidFill>
                <a:latin typeface="Ubuntu Medium" panose="020B0604030602030204" pitchFamily="34" charset="0"/>
              </a:rPr>
              <a:t>JOIN US</a:t>
            </a:r>
          </a:p>
        </p:txBody>
      </p:sp>
      <p:sp>
        <p:nvSpPr>
          <p:cNvPr id="23" name="www.yourdomain.com">
            <a:extLst>
              <a:ext uri="{FF2B5EF4-FFF2-40B4-BE49-F238E27FC236}">
                <a16:creationId xmlns:a16="http://schemas.microsoft.com/office/drawing/2014/main" id="{AADEB4E6-23FF-4E65-A0DF-B4248E0C4331}"/>
              </a:ext>
            </a:extLst>
          </p:cNvPr>
          <p:cNvSpPr/>
          <p:nvPr/>
        </p:nvSpPr>
        <p:spPr>
          <a:xfrm>
            <a:off x="382055" y="333575"/>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24" name="Transition">
            <a:extLst>
              <a:ext uri="{FF2B5EF4-FFF2-40B4-BE49-F238E27FC236}">
                <a16:creationId xmlns:a16="http://schemas.microsoft.com/office/drawing/2014/main" id="{9E8BF574-C7DB-49D5-B58F-AA1005C1D8EF}"/>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ansition">
            <a:extLst>
              <a:ext uri="{FF2B5EF4-FFF2-40B4-BE49-F238E27FC236}">
                <a16:creationId xmlns:a16="http://schemas.microsoft.com/office/drawing/2014/main" id="{BE532625-A776-4EED-A1A9-2E400F053F40}"/>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902326"/>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6" presetClass="emph" presetSubtype="0" accel="20000" decel="25000" fill="hold" grpId="1" nodeType="withEffect">
                                  <p:stCondLst>
                                    <p:cond delay="600"/>
                                  </p:stCondLst>
                                  <p:childTnLst>
                                    <p:animScale>
                                      <p:cBhvr>
                                        <p:cTn id="10" dur="3400" fill="hold"/>
                                        <p:tgtEl>
                                          <p:spTgt spid="4"/>
                                        </p:tgtEl>
                                      </p:cBhvr>
                                      <p:by x="95000" y="95000"/>
                                    </p:animScale>
                                  </p:childTnLst>
                                </p:cTn>
                              </p:par>
                              <p:par>
                                <p:cTn id="11" presetID="2" presetClass="entr" presetSubtype="2" accel="20000" decel="8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250" fill="hold"/>
                                        <p:tgtEl>
                                          <p:spTgt spid="6"/>
                                        </p:tgtEl>
                                        <p:attrNameLst>
                                          <p:attrName>ppt_w</p:attrName>
                                        </p:attrNameLst>
                                      </p:cBhvr>
                                      <p:tavLst>
                                        <p:tav tm="0">
                                          <p:val>
                                            <p:fltVal val="0"/>
                                          </p:val>
                                        </p:tav>
                                        <p:tav tm="100000">
                                          <p:val>
                                            <p:strVal val="#ppt_w"/>
                                          </p:val>
                                        </p:tav>
                                      </p:tavLst>
                                    </p:anim>
                                    <p:anim calcmode="lin" valueType="num">
                                      <p:cBhvr>
                                        <p:cTn id="18" dur="1250" fill="hold"/>
                                        <p:tgtEl>
                                          <p:spTgt spid="6"/>
                                        </p:tgtEl>
                                        <p:attrNameLst>
                                          <p:attrName>ppt_h</p:attrName>
                                        </p:attrNameLst>
                                      </p:cBhvr>
                                      <p:tavLst>
                                        <p:tav tm="0">
                                          <p:val>
                                            <p:fltVal val="0"/>
                                          </p:val>
                                        </p:tav>
                                        <p:tav tm="100000">
                                          <p:val>
                                            <p:strVal val="#ppt_h"/>
                                          </p:val>
                                        </p:tav>
                                      </p:tavLst>
                                    </p:anim>
                                  </p:childTnLst>
                                </p:cTn>
                              </p:par>
                              <p:par>
                                <p:cTn id="19" presetID="42" presetClass="path" presetSubtype="0" accel="20000" decel="80000" fill="hold" grpId="1" nodeType="withEffect">
                                  <p:stCondLst>
                                    <p:cond delay="0"/>
                                  </p:stCondLst>
                                  <p:childTnLst>
                                    <p:animMotion origin="layout" path="M 8.33333E-7 3.14815E-6 L 8.33333E-7 -0.50044 " pathEditMode="relative" rAng="0" ptsTypes="AA">
                                      <p:cBhvr>
                                        <p:cTn id="20" dur="1000" fill="hold"/>
                                        <p:tgtEl>
                                          <p:spTgt spid="6"/>
                                        </p:tgtEl>
                                        <p:attrNameLst>
                                          <p:attrName>ppt_x</p:attrName>
                                          <p:attrName>ppt_y</p:attrName>
                                        </p:attrNameLst>
                                      </p:cBhvr>
                                      <p:rCtr x="0" y="-25029"/>
                                    </p:animMotion>
                                  </p:childTnLst>
                                </p:cTn>
                              </p:par>
                              <p:par>
                                <p:cTn id="21" presetID="6" presetClass="emph" presetSubtype="0" decel="14000" fill="hold" grpId="2" nodeType="withEffect">
                                  <p:stCondLst>
                                    <p:cond delay="900"/>
                                  </p:stCondLst>
                                  <p:childTnLst>
                                    <p:animScale>
                                      <p:cBhvr>
                                        <p:cTn id="22" dur="2700" fill="hold"/>
                                        <p:tgtEl>
                                          <p:spTgt spid="6"/>
                                        </p:tgtEl>
                                      </p:cBhvr>
                                      <p:by x="95000" y="95000"/>
                                    </p:animScale>
                                  </p:childTnLst>
                                </p:cTn>
                              </p:par>
                              <p:par>
                                <p:cTn id="23" presetID="2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1250" fill="hold"/>
                                        <p:tgtEl>
                                          <p:spTgt spid="7"/>
                                        </p:tgtEl>
                                        <p:attrNameLst>
                                          <p:attrName>ppt_w</p:attrName>
                                        </p:attrNameLst>
                                      </p:cBhvr>
                                      <p:tavLst>
                                        <p:tav tm="0">
                                          <p:val>
                                            <p:fltVal val="0"/>
                                          </p:val>
                                        </p:tav>
                                        <p:tav tm="100000">
                                          <p:val>
                                            <p:strVal val="#ppt_w"/>
                                          </p:val>
                                        </p:tav>
                                      </p:tavLst>
                                    </p:anim>
                                    <p:anim calcmode="lin" valueType="num">
                                      <p:cBhvr>
                                        <p:cTn id="26" dur="1250" fill="hold"/>
                                        <p:tgtEl>
                                          <p:spTgt spid="7"/>
                                        </p:tgtEl>
                                        <p:attrNameLst>
                                          <p:attrName>ppt_h</p:attrName>
                                        </p:attrNameLst>
                                      </p:cBhvr>
                                      <p:tavLst>
                                        <p:tav tm="0">
                                          <p:val>
                                            <p:fltVal val="0"/>
                                          </p:val>
                                        </p:tav>
                                        <p:tav tm="100000">
                                          <p:val>
                                            <p:strVal val="#ppt_h"/>
                                          </p:val>
                                        </p:tav>
                                      </p:tavLst>
                                    </p:anim>
                                  </p:childTnLst>
                                </p:cTn>
                              </p:par>
                              <p:par>
                                <p:cTn id="27" presetID="42" presetClass="path" presetSubtype="0" accel="20000" decel="80000" fill="hold" grpId="1" nodeType="withEffect">
                                  <p:stCondLst>
                                    <p:cond delay="400"/>
                                  </p:stCondLst>
                                  <p:childTnLst>
                                    <p:animMotion origin="layout" path="M -3.00926E-6 6.01852E-7 L -3.00926E-6 -0.49132 " pathEditMode="relative" rAng="0" ptsTypes="AA">
                                      <p:cBhvr>
                                        <p:cTn id="28" dur="1000" fill="hold"/>
                                        <p:tgtEl>
                                          <p:spTgt spid="7"/>
                                        </p:tgtEl>
                                        <p:attrNameLst>
                                          <p:attrName>ppt_x</p:attrName>
                                          <p:attrName>ppt_y</p:attrName>
                                        </p:attrNameLst>
                                      </p:cBhvr>
                                      <p:rCtr x="0" y="-24566"/>
                                    </p:animMotion>
                                  </p:childTnLst>
                                </p:cTn>
                              </p:par>
                              <p:par>
                                <p:cTn id="29" presetID="6" presetClass="emph" presetSubtype="0" decel="14000" fill="hold" grpId="2" nodeType="withEffect">
                                  <p:stCondLst>
                                    <p:cond delay="1300"/>
                                  </p:stCondLst>
                                  <p:childTnLst>
                                    <p:animScale>
                                      <p:cBhvr>
                                        <p:cTn id="30" dur="2700" fill="hold"/>
                                        <p:tgtEl>
                                          <p:spTgt spid="7"/>
                                        </p:tgtEl>
                                      </p:cBhvr>
                                      <p:by x="95000" y="95000"/>
                                    </p:animScale>
                                  </p:childTnLst>
                                </p:cTn>
                              </p:par>
                              <p:par>
                                <p:cTn id="31" presetID="10" presetClass="entr" presetSubtype="0" fill="hold" nodeType="withEffect">
                                  <p:stCondLst>
                                    <p:cond delay="1500"/>
                                  </p:stCondLst>
                                  <p:iterate type="lt">
                                    <p:tmPct val="10000"/>
                                  </p:iterate>
                                  <p:childTnLst>
                                    <p:set>
                                      <p:cBhvr>
                                        <p:cTn id="32" dur="1" fill="hold">
                                          <p:stCondLst>
                                            <p:cond delay="0"/>
                                          </p:stCondLst>
                                        </p:cTn>
                                        <p:tgtEl>
                                          <p:spTgt spid="8">
                                            <p:txEl>
                                              <p:pRg st="0" end="0"/>
                                            </p:txEl>
                                          </p:spTgt>
                                        </p:tgtEl>
                                        <p:attrNameLst>
                                          <p:attrName>style.visibility</p:attrName>
                                        </p:attrNameLst>
                                      </p:cBhvr>
                                      <p:to>
                                        <p:strVal val="visible"/>
                                      </p:to>
                                    </p:set>
                                    <p:animEffect transition="in" filter="fade">
                                      <p:cBhvr>
                                        <p:cTn id="33" dur="750"/>
                                        <p:tgtEl>
                                          <p:spTgt spid="8">
                                            <p:txEl>
                                              <p:pRg st="0" end="0"/>
                                            </p:txEl>
                                          </p:spTgt>
                                        </p:tgtEl>
                                      </p:cBhvr>
                                    </p:animEffect>
                                  </p:childTnLst>
                                </p:cTn>
                              </p:par>
                              <p:par>
                                <p:cTn id="34" presetID="22" presetClass="entr" presetSubtype="1" fill="hold" nodeType="withEffect">
                                  <p:stCondLst>
                                    <p:cond delay="210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1000"/>
                                        <p:tgtEl>
                                          <p:spTgt spid="9"/>
                                        </p:tgtEl>
                                      </p:cBhvr>
                                    </p:animEffect>
                                  </p:childTnLst>
                                </p:cTn>
                              </p:par>
                              <p:par>
                                <p:cTn id="37" presetID="22" presetClass="entr" presetSubtype="1" fill="hold" grpId="0" nodeType="withEffect">
                                  <p:stCondLst>
                                    <p:cond delay="24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1000"/>
                                        <p:tgtEl>
                                          <p:spTgt spid="10"/>
                                        </p:tgtEl>
                                      </p:cBhvr>
                                    </p:animEffect>
                                  </p:childTnLst>
                                </p:cTn>
                              </p:par>
                              <p:par>
                                <p:cTn id="40" presetID="2" presetClass="entr" presetSubtype="1" accel="20000" decel="80000" fill="hold" grpId="0" nodeType="withEffect">
                                  <p:stCondLst>
                                    <p:cond delay="160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00" fill="hold"/>
                                        <p:tgtEl>
                                          <p:spTgt spid="16"/>
                                        </p:tgtEl>
                                        <p:attrNameLst>
                                          <p:attrName>ppt_x</p:attrName>
                                        </p:attrNameLst>
                                      </p:cBhvr>
                                      <p:tavLst>
                                        <p:tav tm="0">
                                          <p:val>
                                            <p:strVal val="#ppt_x"/>
                                          </p:val>
                                        </p:tav>
                                        <p:tav tm="100000">
                                          <p:val>
                                            <p:strVal val="#ppt_x"/>
                                          </p:val>
                                        </p:tav>
                                      </p:tavLst>
                                    </p:anim>
                                    <p:anim calcmode="lin" valueType="num">
                                      <p:cBhvr additive="base">
                                        <p:cTn id="43" dur="1000" fill="hold"/>
                                        <p:tgtEl>
                                          <p:spTgt spid="16"/>
                                        </p:tgtEl>
                                        <p:attrNameLst>
                                          <p:attrName>ppt_y</p:attrName>
                                        </p:attrNameLst>
                                      </p:cBhvr>
                                      <p:tavLst>
                                        <p:tav tm="0">
                                          <p:val>
                                            <p:strVal val="0-#ppt_h/2"/>
                                          </p:val>
                                        </p:tav>
                                        <p:tav tm="100000">
                                          <p:val>
                                            <p:strVal val="#ppt_y"/>
                                          </p:val>
                                        </p:tav>
                                      </p:tavLst>
                                    </p:anim>
                                  </p:childTnLst>
                                </p:cTn>
                              </p:par>
                              <p:par>
                                <p:cTn id="44" presetID="2" presetClass="entr" presetSubtype="1" accel="20000" decel="80000" fill="hold" grpId="0" nodeType="withEffect">
                                  <p:stCondLst>
                                    <p:cond delay="15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1000" fill="hold"/>
                                        <p:tgtEl>
                                          <p:spTgt spid="17"/>
                                        </p:tgtEl>
                                        <p:attrNameLst>
                                          <p:attrName>ppt_x</p:attrName>
                                        </p:attrNameLst>
                                      </p:cBhvr>
                                      <p:tavLst>
                                        <p:tav tm="0">
                                          <p:val>
                                            <p:strVal val="#ppt_x"/>
                                          </p:val>
                                        </p:tav>
                                        <p:tav tm="100000">
                                          <p:val>
                                            <p:strVal val="#ppt_x"/>
                                          </p:val>
                                        </p:tav>
                                      </p:tavLst>
                                    </p:anim>
                                    <p:anim calcmode="lin" valueType="num">
                                      <p:cBhvr additive="base">
                                        <p:cTn id="47" dur="1000" fill="hold"/>
                                        <p:tgtEl>
                                          <p:spTgt spid="17"/>
                                        </p:tgtEl>
                                        <p:attrNameLst>
                                          <p:attrName>ppt_y</p:attrName>
                                        </p:attrNameLst>
                                      </p:cBhvr>
                                      <p:tavLst>
                                        <p:tav tm="0">
                                          <p:val>
                                            <p:strVal val="0-#ppt_h/2"/>
                                          </p:val>
                                        </p:tav>
                                        <p:tav tm="100000">
                                          <p:val>
                                            <p:strVal val="#ppt_y"/>
                                          </p:val>
                                        </p:tav>
                                      </p:tavLst>
                                    </p:anim>
                                  </p:childTnLst>
                                </p:cTn>
                              </p:par>
                              <p:par>
                                <p:cTn id="48" presetID="10" presetClass="entr" presetSubtype="0" fill="hold" nodeType="withEffect">
                                  <p:stCondLst>
                                    <p:cond delay="18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childTnLst>
                                </p:cTn>
                              </p:par>
                              <p:par>
                                <p:cTn id="51" presetID="2" presetClass="entr" presetSubtype="2" accel="20000" decel="80000" fill="hold" grpId="0" nodeType="withEffect">
                                  <p:stCondLst>
                                    <p:cond delay="260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1000" fill="hold"/>
                                        <p:tgtEl>
                                          <p:spTgt spid="19"/>
                                        </p:tgtEl>
                                        <p:attrNameLst>
                                          <p:attrName>ppt_x</p:attrName>
                                        </p:attrNameLst>
                                      </p:cBhvr>
                                      <p:tavLst>
                                        <p:tav tm="0">
                                          <p:val>
                                            <p:strVal val="1+#ppt_w/2"/>
                                          </p:val>
                                        </p:tav>
                                        <p:tav tm="100000">
                                          <p:val>
                                            <p:strVal val="#ppt_x"/>
                                          </p:val>
                                        </p:tav>
                                      </p:tavLst>
                                    </p:anim>
                                    <p:anim calcmode="lin" valueType="num">
                                      <p:cBhvr additive="base">
                                        <p:cTn id="54" dur="10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accel="20000" decel="80000" fill="hold" grpId="0" nodeType="withEffect">
                                  <p:stCondLst>
                                    <p:cond delay="265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1000" fill="hold"/>
                                        <p:tgtEl>
                                          <p:spTgt spid="20"/>
                                        </p:tgtEl>
                                        <p:attrNameLst>
                                          <p:attrName>ppt_x</p:attrName>
                                        </p:attrNameLst>
                                      </p:cBhvr>
                                      <p:tavLst>
                                        <p:tav tm="0">
                                          <p:val>
                                            <p:strVal val="1+#ppt_w/2"/>
                                          </p:val>
                                        </p:tav>
                                        <p:tav tm="100000">
                                          <p:val>
                                            <p:strVal val="#ppt_x"/>
                                          </p:val>
                                        </p:tav>
                                      </p:tavLst>
                                    </p:anim>
                                    <p:anim calcmode="lin" valueType="num">
                                      <p:cBhvr additive="base">
                                        <p:cTn id="58" dur="1000" fill="hold"/>
                                        <p:tgtEl>
                                          <p:spTgt spid="20"/>
                                        </p:tgtEl>
                                        <p:attrNameLst>
                                          <p:attrName>ppt_y</p:attrName>
                                        </p:attrNameLst>
                                      </p:cBhvr>
                                      <p:tavLst>
                                        <p:tav tm="0">
                                          <p:val>
                                            <p:strVal val="#ppt_y"/>
                                          </p:val>
                                        </p:tav>
                                        <p:tav tm="100000">
                                          <p:val>
                                            <p:strVal val="#ppt_y"/>
                                          </p:val>
                                        </p:tav>
                                      </p:tavLst>
                                    </p:anim>
                                  </p:childTnLst>
                                </p:cTn>
                              </p:par>
                              <p:par>
                                <p:cTn id="59" presetID="23" presetClass="entr" presetSubtype="16" fill="hold" grpId="0" nodeType="withEffect">
                                  <p:stCondLst>
                                    <p:cond delay="15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childTnLst>
                                </p:cTn>
                              </p:par>
                              <p:par>
                                <p:cTn id="63" presetID="6" presetClass="emph" presetSubtype="0" accel="56000" decel="44000" autoRev="1" fill="hold" grpId="1" nodeType="withEffect">
                                  <p:stCondLst>
                                    <p:cond delay="1600"/>
                                  </p:stCondLst>
                                  <p:childTnLst>
                                    <p:animScale>
                                      <p:cBhvr>
                                        <p:cTn id="64" dur="1200" fill="hold"/>
                                        <p:tgtEl>
                                          <p:spTgt spid="21"/>
                                        </p:tgtEl>
                                      </p:cBhvr>
                                      <p:by x="102000" y="102000"/>
                                    </p:animScale>
                                  </p:childTnLst>
                                </p:cTn>
                              </p:par>
                              <p:par>
                                <p:cTn id="65" presetID="42" presetClass="path" presetSubtype="0" accel="10000" decel="10000" fill="hold" grpId="2" nodeType="withEffect">
                                  <p:stCondLst>
                                    <p:cond delay="1600"/>
                                  </p:stCondLst>
                                  <p:childTnLst>
                                    <p:animMotion origin="layout" path="M -8.33333E-7 -1.2963E-6 L -8.33333E-7 -0.02011 " pathEditMode="relative" rAng="0" ptsTypes="AA">
                                      <p:cBhvr>
                                        <p:cTn id="66" dur="2400" fill="hold"/>
                                        <p:tgtEl>
                                          <p:spTgt spid="21"/>
                                        </p:tgtEl>
                                        <p:attrNameLst>
                                          <p:attrName>ppt_x</p:attrName>
                                          <p:attrName>ppt_y</p:attrName>
                                        </p:attrNameLst>
                                      </p:cBhvr>
                                      <p:rCtr x="0" y="-1013"/>
                                    </p:animMotion>
                                  </p:childTnLst>
                                </p:cTn>
                              </p:par>
                              <p:par>
                                <p:cTn id="67" presetID="23" presetClass="entr" presetSubtype="16" fill="hold" grpId="0" nodeType="withEffect">
                                  <p:stCondLst>
                                    <p:cond delay="1100"/>
                                  </p:stCondLst>
                                  <p:childTnLst>
                                    <p:set>
                                      <p:cBhvr>
                                        <p:cTn id="68" dur="1" fill="hold">
                                          <p:stCondLst>
                                            <p:cond delay="0"/>
                                          </p:stCondLst>
                                        </p:cTn>
                                        <p:tgtEl>
                                          <p:spTgt spid="22"/>
                                        </p:tgtEl>
                                        <p:attrNameLst>
                                          <p:attrName>style.visibility</p:attrName>
                                        </p:attrNameLst>
                                      </p:cBhvr>
                                      <p:to>
                                        <p:strVal val="visible"/>
                                      </p:to>
                                    </p:set>
                                    <p:anim calcmode="lin" valueType="num">
                                      <p:cBhvr>
                                        <p:cTn id="69" dur="1000" fill="hold"/>
                                        <p:tgtEl>
                                          <p:spTgt spid="22"/>
                                        </p:tgtEl>
                                        <p:attrNameLst>
                                          <p:attrName>ppt_w</p:attrName>
                                        </p:attrNameLst>
                                      </p:cBhvr>
                                      <p:tavLst>
                                        <p:tav tm="0">
                                          <p:val>
                                            <p:fltVal val="0"/>
                                          </p:val>
                                        </p:tav>
                                        <p:tav tm="100000">
                                          <p:val>
                                            <p:strVal val="#ppt_w"/>
                                          </p:val>
                                        </p:tav>
                                      </p:tavLst>
                                    </p:anim>
                                    <p:anim calcmode="lin" valueType="num">
                                      <p:cBhvr>
                                        <p:cTn id="70" dur="1000" fill="hold"/>
                                        <p:tgtEl>
                                          <p:spTgt spid="22"/>
                                        </p:tgtEl>
                                        <p:attrNameLst>
                                          <p:attrName>ppt_h</p:attrName>
                                        </p:attrNameLst>
                                      </p:cBhvr>
                                      <p:tavLst>
                                        <p:tav tm="0">
                                          <p:val>
                                            <p:fltVal val="0"/>
                                          </p:val>
                                        </p:tav>
                                        <p:tav tm="100000">
                                          <p:val>
                                            <p:strVal val="#ppt_h"/>
                                          </p:val>
                                        </p:tav>
                                      </p:tavLst>
                                    </p:anim>
                                  </p:childTnLst>
                                </p:cTn>
                              </p:par>
                              <p:par>
                                <p:cTn id="71" presetID="22" presetClass="entr" presetSubtype="4" fill="hold" grpId="0" nodeType="withEffect">
                                  <p:stCondLst>
                                    <p:cond delay="260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1000"/>
                                        <p:tgtEl>
                                          <p:spTgt spid="23"/>
                                        </p:tgtEl>
                                      </p:cBhvr>
                                    </p:animEffect>
                                  </p:childTnLst>
                                </p:cTn>
                              </p:par>
                              <p:par>
                                <p:cTn id="74" presetID="2" presetClass="entr" presetSubtype="8" accel="20000" decel="80000" fill="hold" grpId="0" nodeType="withEffect">
                                  <p:stCondLst>
                                    <p:cond delay="385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1000" fill="hold"/>
                                        <p:tgtEl>
                                          <p:spTgt spid="24"/>
                                        </p:tgtEl>
                                        <p:attrNameLst>
                                          <p:attrName>ppt_x</p:attrName>
                                        </p:attrNameLst>
                                      </p:cBhvr>
                                      <p:tavLst>
                                        <p:tav tm="0">
                                          <p:val>
                                            <p:strVal val="0-#ppt_w/2"/>
                                          </p:val>
                                        </p:tav>
                                        <p:tav tm="100000">
                                          <p:val>
                                            <p:strVal val="#ppt_x"/>
                                          </p:val>
                                        </p:tav>
                                      </p:tavLst>
                                    </p:anim>
                                    <p:anim calcmode="lin" valueType="num">
                                      <p:cBhvr additive="base">
                                        <p:cTn id="77" dur="1000" fill="hold"/>
                                        <p:tgtEl>
                                          <p:spTgt spid="24"/>
                                        </p:tgtEl>
                                        <p:attrNameLst>
                                          <p:attrName>ppt_y</p:attrName>
                                        </p:attrNameLst>
                                      </p:cBhvr>
                                      <p:tavLst>
                                        <p:tav tm="0">
                                          <p:val>
                                            <p:strVal val="#ppt_y"/>
                                          </p:val>
                                        </p:tav>
                                        <p:tav tm="100000">
                                          <p:val>
                                            <p:strVal val="#ppt_y"/>
                                          </p:val>
                                        </p:tav>
                                      </p:tavLst>
                                    </p:anim>
                                  </p:childTnLst>
                                </p:cTn>
                              </p:par>
                              <p:par>
                                <p:cTn id="78" presetID="2" presetClass="entr" presetSubtype="8" accel="20000" decel="80000" fill="hold" grpId="0" nodeType="withEffect">
                                  <p:stCondLst>
                                    <p:cond delay="395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1000" fill="hold"/>
                                        <p:tgtEl>
                                          <p:spTgt spid="25"/>
                                        </p:tgtEl>
                                        <p:attrNameLst>
                                          <p:attrName>ppt_x</p:attrName>
                                        </p:attrNameLst>
                                      </p:cBhvr>
                                      <p:tavLst>
                                        <p:tav tm="0">
                                          <p:val>
                                            <p:strVal val="0-#ppt_w/2"/>
                                          </p:val>
                                        </p:tav>
                                        <p:tav tm="100000">
                                          <p:val>
                                            <p:strVal val="#ppt_x"/>
                                          </p:val>
                                        </p:tav>
                                      </p:tavLst>
                                    </p:anim>
                                    <p:anim calcmode="lin" valueType="num">
                                      <p:cBhvr additive="base">
                                        <p:cTn id="8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1" grpId="0" animBg="1"/>
      <p:bldP spid="21" grpId="1" animBg="1"/>
      <p:bldP spid="21" grpId="2" animBg="1"/>
      <p:bldP spid="22" grpId="0" animBg="1"/>
      <p:bldP spid="6" grpId="0" animBg="1"/>
      <p:bldP spid="6" grpId="1" animBg="1"/>
      <p:bldP spid="6" grpId="2" animBg="1"/>
      <p:bldP spid="7" grpId="0" animBg="1"/>
      <p:bldP spid="7" grpId="1" animBg="1"/>
      <p:bldP spid="7" grpId="2" animBg="1"/>
      <p:bldP spid="10" grpId="0"/>
      <p:bldP spid="16" grpId="0" animBg="1"/>
      <p:bldP spid="17" grpId="0" animBg="1"/>
      <p:bldP spid="19" grpId="0" animBg="1"/>
      <p:bldP spid="20" grpId="0"/>
      <p:bldP spid="23" grpId="0"/>
      <p:bldP spid="24" grpId="0" animBg="1"/>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3EFBEEF-69AE-4D76-A858-AD3C0A51EE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31174" y="626937"/>
            <a:ext cx="17096544" cy="17096544"/>
          </a:xfrm>
          <a:prstGeom prst="rect">
            <a:avLst/>
          </a:prstGeom>
        </p:spPr>
      </p:pic>
      <p:sp>
        <p:nvSpPr>
          <p:cNvPr id="17" name="Oval 16">
            <a:extLst>
              <a:ext uri="{FF2B5EF4-FFF2-40B4-BE49-F238E27FC236}">
                <a16:creationId xmlns:a16="http://schemas.microsoft.com/office/drawing/2014/main" id="{4480E4EF-1553-444F-B53D-B2B827F4AC9D}"/>
              </a:ext>
            </a:extLst>
          </p:cNvPr>
          <p:cNvSpPr/>
          <p:nvPr/>
        </p:nvSpPr>
        <p:spPr>
          <a:xfrm>
            <a:off x="5524500" y="1160652"/>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sh Transition">
            <a:extLst>
              <a:ext uri="{FF2B5EF4-FFF2-40B4-BE49-F238E27FC236}">
                <a16:creationId xmlns:a16="http://schemas.microsoft.com/office/drawing/2014/main" id="{23148A49-0DE1-40A5-9CC9-71A715701388}"/>
              </a:ext>
            </a:extLst>
          </p:cNvPr>
          <p:cNvSpPr txBox="1"/>
          <p:nvPr/>
        </p:nvSpPr>
        <p:spPr>
          <a:xfrm>
            <a:off x="6112855" y="6354214"/>
            <a:ext cx="4368787" cy="1717393"/>
          </a:xfrm>
          <a:prstGeom prst="rect">
            <a:avLst/>
          </a:prstGeom>
          <a:noFill/>
        </p:spPr>
        <p:txBody>
          <a:bodyPr wrap="square" rtlCol="0">
            <a:spAutoFit/>
          </a:bodyPr>
          <a:lstStyle/>
          <a:p>
            <a:pPr algn="r">
              <a:lnSpc>
                <a:spcPct val="80000"/>
              </a:lnSpc>
            </a:pPr>
            <a:r>
              <a:rPr lang="en-US" sz="6600" b="1" dirty="0">
                <a:solidFill>
                  <a:schemeClr val="bg1"/>
                </a:solidFill>
                <a:latin typeface="Ubuntu" panose="020B0504030602030204" pitchFamily="34" charset="0"/>
              </a:rPr>
              <a:t>Fresh </a:t>
            </a:r>
            <a:r>
              <a:rPr lang="en-US" sz="6600" b="1" dirty="0">
                <a:solidFill>
                  <a:schemeClr val="tx1">
                    <a:lumMod val="85000"/>
                    <a:lumOff val="15000"/>
                  </a:schemeClr>
                </a:solidFill>
                <a:latin typeface="Ubuntu" panose="020B0504030602030204" pitchFamily="34" charset="0"/>
              </a:rPr>
              <a:t>Transition</a:t>
            </a:r>
          </a:p>
        </p:txBody>
      </p:sp>
      <p:cxnSp>
        <p:nvCxnSpPr>
          <p:cNvPr id="6" name="Straight Connector 5">
            <a:extLst>
              <a:ext uri="{FF2B5EF4-FFF2-40B4-BE49-F238E27FC236}">
                <a16:creationId xmlns:a16="http://schemas.microsoft.com/office/drawing/2014/main" id="{77ACA2AD-E3CF-4E4A-A4A0-2049477B40C5}"/>
              </a:ext>
            </a:extLst>
          </p:cNvPr>
          <p:cNvCxnSpPr>
            <a:cxnSpLocks/>
          </p:cNvCxnSpPr>
          <p:nvPr/>
        </p:nvCxnSpPr>
        <p:spPr>
          <a:xfrm flipV="1">
            <a:off x="10277020" y="8138580"/>
            <a:ext cx="0" cy="1813247"/>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7"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0BA14727-5477-417C-94E6-52EEBCE885AD}"/>
              </a:ext>
            </a:extLst>
          </p:cNvPr>
          <p:cNvSpPr/>
          <p:nvPr/>
        </p:nvSpPr>
        <p:spPr>
          <a:xfrm>
            <a:off x="6411967" y="8137262"/>
            <a:ext cx="3672090" cy="1815882"/>
          </a:xfrm>
          <a:prstGeom prst="rect">
            <a:avLst/>
          </a:prstGeom>
        </p:spPr>
        <p:txBody>
          <a:bodyPr wrap="square">
            <a:spAutoFit/>
          </a:bodyPr>
          <a:lstStyle/>
          <a:p>
            <a:pPr algn="r"/>
            <a:r>
              <a:rPr lang="en-US" sz="1600" dirty="0">
                <a:solidFill>
                  <a:schemeClr val="bg1"/>
                </a:solidFill>
                <a:latin typeface="Ubuntu Light" panose="020B0304030602030204" pitchFamily="34" charset="0"/>
              </a:rPr>
              <a:t>Lorem ipsum dolor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consectetur</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adipiscing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elit</a:t>
            </a:r>
            <a:r>
              <a:rPr lang="en-US" sz="1600" dirty="0">
                <a:solidFill>
                  <a:schemeClr val="bg1"/>
                </a:solidFill>
                <a:latin typeface="Ubuntu Light" panose="020B0304030602030204" pitchFamily="34" charset="0"/>
              </a:rPr>
              <a:t>. Ut </a:t>
            </a:r>
            <a:r>
              <a:rPr lang="en-US" sz="1600" dirty="0" err="1">
                <a:solidFill>
                  <a:schemeClr val="bg1"/>
                </a:solidFill>
                <a:latin typeface="Ubuntu Light" panose="020B0304030602030204" pitchFamily="34" charset="0"/>
              </a:rPr>
              <a:t>posuere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est</a:t>
            </a:r>
            <a:r>
              <a:rPr lang="en-US" sz="1600" dirty="0">
                <a:solidFill>
                  <a:schemeClr val="bg1"/>
                </a:solidFill>
                <a:latin typeface="Ubuntu Light" panose="020B0304030602030204" pitchFamily="34" charset="0"/>
              </a:rPr>
              <a:t> et </a:t>
            </a:r>
            <a:r>
              <a:rPr lang="en-US" sz="1600" dirty="0" err="1">
                <a:solidFill>
                  <a:schemeClr val="bg1"/>
                </a:solidFill>
                <a:latin typeface="Ubuntu Light" panose="020B0304030602030204" pitchFamily="34" charset="0"/>
              </a:rPr>
              <a:t>ornare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dapibus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risus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odio</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iaculis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leo</a:t>
            </a:r>
            <a:r>
              <a:rPr lang="en-US" sz="1600" dirty="0">
                <a:solidFill>
                  <a:schemeClr val="bg1"/>
                </a:solidFill>
                <a:latin typeface="Ubuntu Light" panose="020B0304030602030204" pitchFamily="34" charset="0"/>
              </a:rPr>
              <a:t>,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Saiki </a:t>
            </a:r>
            <a:r>
              <a:rPr lang="en-US" sz="1600" dirty="0" err="1">
                <a:solidFill>
                  <a:schemeClr val="bg1"/>
                </a:solidFill>
                <a:latin typeface="Ubuntu Light" panose="020B0304030602030204" pitchFamily="34" charset="0"/>
              </a:rPr>
              <a:t>sam</a:t>
            </a:r>
            <a:r>
              <a:rPr lang="en-US" sz="1600" dirty="0">
                <a:solidFill>
                  <a:schemeClr val="bg1"/>
                </a:solidFill>
                <a:latin typeface="Ubuntu Light" panose="020B0304030602030204" pitchFamily="34" charset="0"/>
              </a:rPr>
              <a:t> Lorem Ipsum </a:t>
            </a:r>
            <a:r>
              <a:rPr lang="en-US" sz="1600" dirty="0" err="1">
                <a:solidFill>
                  <a:schemeClr val="bg1"/>
                </a:solidFill>
                <a:latin typeface="Ubuntu Light" panose="020B0304030602030204" pitchFamily="34" charset="0"/>
              </a:rPr>
              <a:t>gawene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klambi</a:t>
            </a:r>
            <a:r>
              <a:rPr lang="en-US" sz="1600" dirty="0">
                <a:solidFill>
                  <a:schemeClr val="bg1"/>
                </a:solidFill>
                <a:latin typeface="Ubuntu Light" panose="020B0304030602030204" pitchFamily="34" charset="0"/>
              </a:rPr>
              <a:t> sing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regone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rambute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klimis</a:t>
            </a:r>
            <a:r>
              <a:rPr lang="en-US" sz="1600" dirty="0">
                <a:solidFill>
                  <a:schemeClr val="bg1"/>
                </a:solidFill>
                <a:latin typeface="Ubuntu Light" panose="020B0304030602030204" pitchFamily="34" charset="0"/>
              </a:rPr>
              <a:t> pol </a:t>
            </a:r>
            <a:r>
              <a:rPr lang="en-US" sz="1600" dirty="0" err="1">
                <a:solidFill>
                  <a:schemeClr val="bg1"/>
                </a:solidFill>
                <a:latin typeface="Ubuntu Light" panose="020B0304030602030204" pitchFamily="34" charset="0"/>
              </a:rPr>
              <a:t>koyok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gae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minyak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angin</a:t>
            </a:r>
            <a:endParaRPr lang="en-US" sz="1600" dirty="0">
              <a:solidFill>
                <a:schemeClr val="bg1"/>
              </a:solidFill>
              <a:latin typeface="Ubuntu Light" panose="020B0304030602030204" pitchFamily="34" charset="0"/>
            </a:endParaRPr>
          </a:p>
        </p:txBody>
      </p:sp>
      <p:sp>
        <p:nvSpPr>
          <p:cNvPr id="8" name="Rectangle: Rounded Corners 7">
            <a:extLst>
              <a:ext uri="{FF2B5EF4-FFF2-40B4-BE49-F238E27FC236}">
                <a16:creationId xmlns:a16="http://schemas.microsoft.com/office/drawing/2014/main" id="{DED4C7A5-5372-4928-9798-A3A710229B17}"/>
              </a:ext>
            </a:extLst>
          </p:cNvPr>
          <p:cNvSpPr/>
          <p:nvPr/>
        </p:nvSpPr>
        <p:spPr>
          <a:xfrm>
            <a:off x="684138" y="9549276"/>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JOIN US">
            <a:extLst>
              <a:ext uri="{FF2B5EF4-FFF2-40B4-BE49-F238E27FC236}">
                <a16:creationId xmlns:a16="http://schemas.microsoft.com/office/drawing/2014/main" id="{60FB96ED-B847-4040-A283-0EF3A091CA79}"/>
              </a:ext>
            </a:extLst>
          </p:cNvPr>
          <p:cNvSpPr txBox="1"/>
          <p:nvPr/>
        </p:nvSpPr>
        <p:spPr>
          <a:xfrm>
            <a:off x="945501" y="9614931"/>
            <a:ext cx="1574594" cy="437043"/>
          </a:xfrm>
          <a:prstGeom prst="rect">
            <a:avLst/>
          </a:prstGeom>
          <a:noFill/>
        </p:spPr>
        <p:txBody>
          <a:bodyPr wrap="square" rtlCol="0">
            <a:spAutoFit/>
          </a:bodyPr>
          <a:lstStyle/>
          <a:p>
            <a:pPr algn="r">
              <a:lnSpc>
                <a:spcPct val="80000"/>
              </a:lnSpc>
            </a:pPr>
            <a:r>
              <a:rPr lang="en-US" sz="2800" dirty="0">
                <a:solidFill>
                  <a:schemeClr val="bg1"/>
                </a:solidFill>
                <a:latin typeface="Ubuntu Medium" panose="020B0604030602030204" pitchFamily="34" charset="0"/>
              </a:rPr>
              <a:t>JOIN US</a:t>
            </a:r>
          </a:p>
        </p:txBody>
      </p:sp>
      <p:sp>
        <p:nvSpPr>
          <p:cNvPr id="10" name="www.yourdomain.com">
            <a:extLst>
              <a:ext uri="{FF2B5EF4-FFF2-40B4-BE49-F238E27FC236}">
                <a16:creationId xmlns:a16="http://schemas.microsoft.com/office/drawing/2014/main" id="{2430BC56-3408-4448-A4DC-273425A0CB5E}"/>
              </a:ext>
            </a:extLst>
          </p:cNvPr>
          <p:cNvSpPr/>
          <p:nvPr/>
        </p:nvSpPr>
        <p:spPr>
          <a:xfrm>
            <a:off x="7405677" y="10364692"/>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11" name="Oval 10">
            <a:extLst>
              <a:ext uri="{FF2B5EF4-FFF2-40B4-BE49-F238E27FC236}">
                <a16:creationId xmlns:a16="http://schemas.microsoft.com/office/drawing/2014/main" id="{F5E0C052-0B3C-44FC-9ED6-E10B90637D2B}"/>
              </a:ext>
            </a:extLst>
          </p:cNvPr>
          <p:cNvSpPr/>
          <p:nvPr/>
        </p:nvSpPr>
        <p:spPr>
          <a:xfrm>
            <a:off x="-9706122" y="-4234912"/>
            <a:ext cx="12782550" cy="12782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3D288F4-D516-4BC0-B26E-18FEBED8CD79}"/>
              </a:ext>
            </a:extLst>
          </p:cNvPr>
          <p:cNvSpPr/>
          <p:nvPr/>
        </p:nvSpPr>
        <p:spPr>
          <a:xfrm>
            <a:off x="-9935261" y="-4679488"/>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a:extLst>
              <a:ext uri="{FF2B5EF4-FFF2-40B4-BE49-F238E27FC236}">
                <a16:creationId xmlns:a16="http://schemas.microsoft.com/office/drawing/2014/main" id="{082449C5-BFFA-40B5-8DC7-792D7679D329}"/>
              </a:ext>
            </a:extLst>
          </p:cNvPr>
          <p:cNvSpPr/>
          <p:nvPr/>
        </p:nvSpPr>
        <p:spPr>
          <a:xfrm>
            <a:off x="-8739113" y="-3483340"/>
            <a:ext cx="10307784" cy="10307784"/>
          </a:xfrm>
          <a:prstGeom prst="ellipse">
            <a:avLst/>
          </a:prstGeom>
          <a:blipFill>
            <a:blip r:embed="rId4"/>
            <a:srcRect/>
            <a:stretch>
              <a:fillRect l="-24901" r="-24901"/>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a:extLst>
              <a:ext uri="{FF2B5EF4-FFF2-40B4-BE49-F238E27FC236}">
                <a16:creationId xmlns:a16="http://schemas.microsoft.com/office/drawing/2014/main" id="{9504ED22-DE73-43E5-9AC2-EAA799075F25}"/>
              </a:ext>
            </a:extLst>
          </p:cNvPr>
          <p:cNvSpPr/>
          <p:nvPr/>
        </p:nvSpPr>
        <p:spPr>
          <a:xfrm>
            <a:off x="7899387" y="2366412"/>
            <a:ext cx="3269629" cy="3269629"/>
          </a:xfrm>
          <a:prstGeom prst="ellipse">
            <a:avLst/>
          </a:prstGeom>
          <a:blipFill>
            <a:blip r:embed="rId5"/>
            <a:srcRect/>
            <a:stretch>
              <a:fillRect l="-79277" r="-24859" b="-36347"/>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9AEC498-88AF-4405-8F04-F14DAC30C5D5}"/>
              </a:ext>
            </a:extLst>
          </p:cNvPr>
          <p:cNvSpPr/>
          <p:nvPr/>
        </p:nvSpPr>
        <p:spPr>
          <a:xfrm>
            <a:off x="7233459" y="5041855"/>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Your Logo">
            <a:extLst>
              <a:ext uri="{FF2B5EF4-FFF2-40B4-BE49-F238E27FC236}">
                <a16:creationId xmlns:a16="http://schemas.microsoft.com/office/drawing/2014/main" id="{98F3BE83-1492-4440-87FB-D8D62CF036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53365" y="598020"/>
            <a:ext cx="2223655" cy="274151"/>
          </a:xfrm>
          <a:prstGeom prst="rect">
            <a:avLst/>
          </a:prstGeom>
          <a:effectLst/>
        </p:spPr>
      </p:pic>
      <p:sp>
        <p:nvSpPr>
          <p:cNvPr id="18" name="Transition">
            <a:extLst>
              <a:ext uri="{FF2B5EF4-FFF2-40B4-BE49-F238E27FC236}">
                <a16:creationId xmlns:a16="http://schemas.microsoft.com/office/drawing/2014/main" id="{61DB1064-3C02-42E1-B75B-EFAB9443EBD2}"/>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ansition">
            <a:extLst>
              <a:ext uri="{FF2B5EF4-FFF2-40B4-BE49-F238E27FC236}">
                <a16:creationId xmlns:a16="http://schemas.microsoft.com/office/drawing/2014/main" id="{B5B96F47-0062-4DAE-9E12-675EE2098284}"/>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203490"/>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150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750"/>
                                        <p:tgtEl>
                                          <p:spTgt spid="5">
                                            <p:txEl>
                                              <p:pRg st="0" end="0"/>
                                            </p:txEl>
                                          </p:spTgt>
                                        </p:tgtEl>
                                      </p:cBhvr>
                                    </p:animEffect>
                                  </p:childTnLst>
                                </p:cTn>
                              </p:par>
                              <p:par>
                                <p:cTn id="12" presetID="22" presetClass="entr" presetSubtype="1" fill="hold" nodeType="withEffect">
                                  <p:stCondLst>
                                    <p:cond delay="210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par>
                                <p:cTn id="15" presetID="22" presetClass="entr" presetSubtype="1" fill="hold" grpId="0" nodeType="withEffect">
                                  <p:stCondLst>
                                    <p:cond delay="240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000"/>
                                        <p:tgtEl>
                                          <p:spTgt spid="7"/>
                                        </p:tgtEl>
                                      </p:cBhvr>
                                    </p:animEffect>
                                  </p:childTnLst>
                                </p:cTn>
                              </p:par>
                              <p:par>
                                <p:cTn id="18" presetID="2" presetClass="entr" presetSubtype="4" accel="20000" decel="80000" fill="hold" grpId="0" nodeType="withEffect">
                                  <p:stCondLst>
                                    <p:cond delay="26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20000" decel="80000" fill="hold" grpId="0" nodeType="withEffect">
                                  <p:stCondLst>
                                    <p:cond delay="26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000" fill="hold"/>
                                        <p:tgtEl>
                                          <p:spTgt spid="9"/>
                                        </p:tgtEl>
                                        <p:attrNameLst>
                                          <p:attrName>ppt_x</p:attrName>
                                        </p:attrNameLst>
                                      </p:cBhvr>
                                      <p:tavLst>
                                        <p:tav tm="0">
                                          <p:val>
                                            <p:strVal val="#ppt_x"/>
                                          </p:val>
                                        </p:tav>
                                        <p:tav tm="100000">
                                          <p:val>
                                            <p:strVal val="#ppt_x"/>
                                          </p:val>
                                        </p:tav>
                                      </p:tavLst>
                                    </p:anim>
                                    <p:anim calcmode="lin" valueType="num">
                                      <p:cBhvr additive="base">
                                        <p:cTn id="25" dur="1000" fill="hold"/>
                                        <p:tgtEl>
                                          <p:spTgt spid="9"/>
                                        </p:tgtEl>
                                        <p:attrNameLst>
                                          <p:attrName>ppt_y</p:attrName>
                                        </p:attrNameLst>
                                      </p:cBhvr>
                                      <p:tavLst>
                                        <p:tav tm="0">
                                          <p:val>
                                            <p:strVal val="1+#ppt_h/2"/>
                                          </p:val>
                                        </p:tav>
                                        <p:tav tm="100000">
                                          <p:val>
                                            <p:strVal val="#ppt_y"/>
                                          </p:val>
                                        </p:tav>
                                      </p:tavLst>
                                    </p:anim>
                                  </p:childTnLst>
                                </p:cTn>
                              </p:par>
                              <p:par>
                                <p:cTn id="26" presetID="22" presetClass="entr" presetSubtype="4" fill="hold" grpId="0" nodeType="withEffect">
                                  <p:stCondLst>
                                    <p:cond delay="260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1000"/>
                                        <p:tgtEl>
                                          <p:spTgt spid="10"/>
                                        </p:tgtEl>
                                      </p:cBhvr>
                                    </p:animEffect>
                                  </p:childTnLst>
                                </p:cTn>
                              </p:par>
                              <p:par>
                                <p:cTn id="29" presetID="23" presetClass="entr" presetSubtype="16"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childTnLst>
                                </p:cTn>
                              </p:par>
                              <p:par>
                                <p:cTn id="33" presetID="42" presetClass="path" presetSubtype="0" accel="20000" decel="80000" fill="hold" grpId="1" nodeType="withEffect">
                                  <p:stCondLst>
                                    <p:cond delay="200"/>
                                  </p:stCondLst>
                                  <p:childTnLst>
                                    <p:animMotion origin="layout" path="M 3.33333E-6 9.25926E-8 L 0.42578 0.00752 " pathEditMode="relative" rAng="0" ptsTypes="AA">
                                      <p:cBhvr>
                                        <p:cTn id="34" dur="1000" fill="hold"/>
                                        <p:tgtEl>
                                          <p:spTgt spid="11"/>
                                        </p:tgtEl>
                                        <p:attrNameLst>
                                          <p:attrName>ppt_x</p:attrName>
                                          <p:attrName>ppt_y</p:attrName>
                                        </p:attrNameLst>
                                      </p:cBhvr>
                                      <p:rCtr x="21296" y="376"/>
                                    </p:animMotion>
                                  </p:childTnLst>
                                </p:cTn>
                              </p:par>
                              <p:par>
                                <p:cTn id="35" presetID="6" presetClass="emph" presetSubtype="0" decel="14000" fill="hold" grpId="2" nodeType="withEffect">
                                  <p:stCondLst>
                                    <p:cond delay="1100"/>
                                  </p:stCondLst>
                                  <p:childTnLst>
                                    <p:animScale>
                                      <p:cBhvr>
                                        <p:cTn id="36" dur="2900" fill="hold"/>
                                        <p:tgtEl>
                                          <p:spTgt spid="11"/>
                                        </p:tgtEl>
                                      </p:cBhvr>
                                      <p:by x="102000" y="102000"/>
                                    </p:animScale>
                                  </p:childTnLst>
                                </p:cTn>
                              </p:par>
                              <p:par>
                                <p:cTn id="37" presetID="23" presetClass="entr" presetSubtype="16" fill="hold" grpId="0" nodeType="withEffect">
                                  <p:stCondLst>
                                    <p:cond delay="4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childTnLst>
                                </p:cTn>
                              </p:par>
                              <p:par>
                                <p:cTn id="41" presetID="42" presetClass="path" presetSubtype="0" accel="20000" decel="80000" fill="hold" grpId="1" nodeType="withEffect">
                                  <p:stCondLst>
                                    <p:cond delay="400"/>
                                  </p:stCondLst>
                                  <p:childTnLst>
                                    <p:animMotion origin="layout" path="M -1.75926E-6 9.25926E-7 L 0.46962 0.00825 " pathEditMode="relative" rAng="0" ptsTypes="AA">
                                      <p:cBhvr>
                                        <p:cTn id="42" dur="1000" fill="hold"/>
                                        <p:tgtEl>
                                          <p:spTgt spid="12"/>
                                        </p:tgtEl>
                                        <p:attrNameLst>
                                          <p:attrName>ppt_x</p:attrName>
                                          <p:attrName>ppt_y</p:attrName>
                                        </p:attrNameLst>
                                      </p:cBhvr>
                                      <p:rCtr x="23481" y="405"/>
                                    </p:animMotion>
                                  </p:childTnLst>
                                </p:cTn>
                              </p:par>
                              <p:par>
                                <p:cTn id="43" presetID="6" presetClass="emph" presetSubtype="0" decel="14000" fill="hold" grpId="2" nodeType="withEffect">
                                  <p:stCondLst>
                                    <p:cond delay="1300"/>
                                  </p:stCondLst>
                                  <p:childTnLst>
                                    <p:animScale>
                                      <p:cBhvr>
                                        <p:cTn id="44" dur="2700" fill="hold"/>
                                        <p:tgtEl>
                                          <p:spTgt spid="12"/>
                                        </p:tgtEl>
                                      </p:cBhvr>
                                      <p:by x="95000" y="95000"/>
                                    </p:animScale>
                                  </p:childTnLst>
                                </p:cTn>
                              </p:par>
                              <p:par>
                                <p:cTn id="45" presetID="23" presetClass="entr" presetSubtype="16"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childTnLst>
                                </p:cTn>
                              </p:par>
                              <p:par>
                                <p:cTn id="49" presetID="42" presetClass="path" presetSubtype="0" accel="20000" decel="80000" fill="hold" grpId="1" nodeType="withEffect">
                                  <p:stCondLst>
                                    <p:cond delay="600"/>
                                  </p:stCondLst>
                                  <p:childTnLst>
                                    <p:animMotion origin="layout" path="M -1.75926E-6 9.25926E-7 L 0.46962 0.00825 " pathEditMode="relative" rAng="0" ptsTypes="AA">
                                      <p:cBhvr>
                                        <p:cTn id="50" dur="1000" fill="hold"/>
                                        <p:tgtEl>
                                          <p:spTgt spid="13"/>
                                        </p:tgtEl>
                                        <p:attrNameLst>
                                          <p:attrName>ppt_x</p:attrName>
                                          <p:attrName>ppt_y</p:attrName>
                                        </p:attrNameLst>
                                      </p:cBhvr>
                                      <p:rCtr x="23481" y="405"/>
                                    </p:animMotion>
                                  </p:childTnLst>
                                </p:cTn>
                              </p:par>
                              <p:par>
                                <p:cTn id="51" presetID="6" presetClass="emph" presetSubtype="0" decel="14000" fill="hold" grpId="2" nodeType="withEffect">
                                  <p:stCondLst>
                                    <p:cond delay="1600"/>
                                  </p:stCondLst>
                                  <p:childTnLst>
                                    <p:animScale>
                                      <p:cBhvr>
                                        <p:cTn id="52" dur="2400" fill="hold"/>
                                        <p:tgtEl>
                                          <p:spTgt spid="13"/>
                                        </p:tgtEl>
                                      </p:cBhvr>
                                      <p:by x="105000" y="105000"/>
                                    </p:animScale>
                                  </p:childTnLst>
                                </p:cTn>
                              </p:par>
                              <p:par>
                                <p:cTn id="53" presetID="23" presetClass="entr" presetSubtype="16" fill="hold" grpId="0" nodeType="withEffect">
                                  <p:stCondLst>
                                    <p:cond delay="110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childTnLst>
                                </p:cTn>
                              </p:par>
                              <p:par>
                                <p:cTn id="57" presetID="6" presetClass="emph" presetSubtype="0" accel="56000" decel="44000" autoRev="1" fill="hold" grpId="1" nodeType="withEffect">
                                  <p:stCondLst>
                                    <p:cond delay="1600"/>
                                  </p:stCondLst>
                                  <p:childTnLst>
                                    <p:animScale>
                                      <p:cBhvr>
                                        <p:cTn id="58" dur="1200" fill="hold"/>
                                        <p:tgtEl>
                                          <p:spTgt spid="14"/>
                                        </p:tgtEl>
                                      </p:cBhvr>
                                      <p:by x="102000" y="102000"/>
                                    </p:animScale>
                                  </p:childTnLst>
                                </p:cTn>
                              </p:par>
                              <p:par>
                                <p:cTn id="59" presetID="42" presetClass="path" presetSubtype="0" accel="10000" decel="10000" fill="hold" grpId="2" nodeType="withEffect">
                                  <p:stCondLst>
                                    <p:cond delay="1600"/>
                                  </p:stCondLst>
                                  <p:childTnLst>
                                    <p:animMotion origin="layout" path="M -3.61111E-6 -3.33333E-6 L -3.61111E-6 -0.03978 " pathEditMode="relative" rAng="0" ptsTypes="AA">
                                      <p:cBhvr>
                                        <p:cTn id="60" dur="2400" fill="hold"/>
                                        <p:tgtEl>
                                          <p:spTgt spid="14"/>
                                        </p:tgtEl>
                                        <p:attrNameLst>
                                          <p:attrName>ppt_x</p:attrName>
                                          <p:attrName>ppt_y</p:attrName>
                                        </p:attrNameLst>
                                      </p:cBhvr>
                                      <p:rCtr x="0" y="-1997"/>
                                    </p:animMotion>
                                  </p:childTnLst>
                                </p:cTn>
                              </p:par>
                              <p:par>
                                <p:cTn id="61" presetID="23" presetClass="entr" presetSubtype="16" fill="hold" grpId="0" nodeType="withEffect">
                                  <p:stCondLst>
                                    <p:cond delay="15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childTnLst>
                                </p:cTn>
                              </p:par>
                              <p:par>
                                <p:cTn id="65" presetID="6" presetClass="emph" presetSubtype="0" accel="56000" decel="44000" autoRev="1" fill="hold" grpId="1" nodeType="withEffect">
                                  <p:stCondLst>
                                    <p:cond delay="1600"/>
                                  </p:stCondLst>
                                  <p:childTnLst>
                                    <p:animScale>
                                      <p:cBhvr>
                                        <p:cTn id="66" dur="1200" fill="hold"/>
                                        <p:tgtEl>
                                          <p:spTgt spid="15"/>
                                        </p:tgtEl>
                                      </p:cBhvr>
                                      <p:by x="102000" y="102000"/>
                                    </p:animScale>
                                  </p:childTnLst>
                                </p:cTn>
                              </p:par>
                              <p:par>
                                <p:cTn id="67" presetID="42" presetClass="path" presetSubtype="0" accel="10000" decel="10000" fill="hold" grpId="2" nodeType="withEffect">
                                  <p:stCondLst>
                                    <p:cond delay="1600"/>
                                  </p:stCondLst>
                                  <p:childTnLst>
                                    <p:animMotion origin="layout" path="M 1.85185E-7 -2.36111E-6 L 1.85185E-7 -0.02011 " pathEditMode="relative" rAng="0" ptsTypes="AA">
                                      <p:cBhvr>
                                        <p:cTn id="68" dur="2400" fill="hold"/>
                                        <p:tgtEl>
                                          <p:spTgt spid="15"/>
                                        </p:tgtEl>
                                        <p:attrNameLst>
                                          <p:attrName>ppt_x</p:attrName>
                                          <p:attrName>ppt_y</p:attrName>
                                        </p:attrNameLst>
                                      </p:cBhvr>
                                      <p:rCtr x="0" y="-1013"/>
                                    </p:animMotion>
                                  </p:childTnLst>
                                </p:cTn>
                              </p:par>
                              <p:par>
                                <p:cTn id="69" presetID="10" presetClass="entr" presetSubtype="0" fill="hold" nodeType="withEffect">
                                  <p:stCondLst>
                                    <p:cond delay="140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childTnLst>
                                </p:cTn>
                              </p:par>
                              <p:par>
                                <p:cTn id="72" presetID="23" presetClass="entr" presetSubtype="16" fill="hold" grpId="0" nodeType="withEffect">
                                  <p:stCondLst>
                                    <p:cond delay="1100"/>
                                  </p:stCondLst>
                                  <p:childTnLst>
                                    <p:set>
                                      <p:cBhvr>
                                        <p:cTn id="73" dur="1" fill="hold">
                                          <p:stCondLst>
                                            <p:cond delay="0"/>
                                          </p:stCondLst>
                                        </p:cTn>
                                        <p:tgtEl>
                                          <p:spTgt spid="17"/>
                                        </p:tgtEl>
                                        <p:attrNameLst>
                                          <p:attrName>style.visibility</p:attrName>
                                        </p:attrNameLst>
                                      </p:cBhvr>
                                      <p:to>
                                        <p:strVal val="visible"/>
                                      </p:to>
                                    </p:set>
                                    <p:anim calcmode="lin" valueType="num">
                                      <p:cBhvr>
                                        <p:cTn id="74" dur="1000" fill="hold"/>
                                        <p:tgtEl>
                                          <p:spTgt spid="17"/>
                                        </p:tgtEl>
                                        <p:attrNameLst>
                                          <p:attrName>ppt_w</p:attrName>
                                        </p:attrNameLst>
                                      </p:cBhvr>
                                      <p:tavLst>
                                        <p:tav tm="0">
                                          <p:val>
                                            <p:fltVal val="0"/>
                                          </p:val>
                                        </p:tav>
                                        <p:tav tm="100000">
                                          <p:val>
                                            <p:strVal val="#ppt_w"/>
                                          </p:val>
                                        </p:tav>
                                      </p:tavLst>
                                    </p:anim>
                                    <p:anim calcmode="lin" valueType="num">
                                      <p:cBhvr>
                                        <p:cTn id="75" dur="1000" fill="hold"/>
                                        <p:tgtEl>
                                          <p:spTgt spid="17"/>
                                        </p:tgtEl>
                                        <p:attrNameLst>
                                          <p:attrName>ppt_h</p:attrName>
                                        </p:attrNameLst>
                                      </p:cBhvr>
                                      <p:tavLst>
                                        <p:tav tm="0">
                                          <p:val>
                                            <p:fltVal val="0"/>
                                          </p:val>
                                        </p:tav>
                                        <p:tav tm="100000">
                                          <p:val>
                                            <p:strVal val="#ppt_h"/>
                                          </p:val>
                                        </p:tav>
                                      </p:tavLst>
                                    </p:anim>
                                  </p:childTnLst>
                                </p:cTn>
                              </p:par>
                              <p:par>
                                <p:cTn id="76" presetID="2" presetClass="entr" presetSubtype="4" accel="20000" decel="80000" fill="hold" grpId="0" nodeType="withEffect">
                                  <p:stCondLst>
                                    <p:cond delay="385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1000" fill="hold"/>
                                        <p:tgtEl>
                                          <p:spTgt spid="18"/>
                                        </p:tgtEl>
                                        <p:attrNameLst>
                                          <p:attrName>ppt_x</p:attrName>
                                        </p:attrNameLst>
                                      </p:cBhvr>
                                      <p:tavLst>
                                        <p:tav tm="0">
                                          <p:val>
                                            <p:strVal val="#ppt_x"/>
                                          </p:val>
                                        </p:tav>
                                        <p:tav tm="100000">
                                          <p:val>
                                            <p:strVal val="#ppt_x"/>
                                          </p:val>
                                        </p:tav>
                                      </p:tavLst>
                                    </p:anim>
                                    <p:anim calcmode="lin" valueType="num">
                                      <p:cBhvr additive="base">
                                        <p:cTn id="79" dur="1000" fill="hold"/>
                                        <p:tgtEl>
                                          <p:spTgt spid="18"/>
                                        </p:tgtEl>
                                        <p:attrNameLst>
                                          <p:attrName>ppt_y</p:attrName>
                                        </p:attrNameLst>
                                      </p:cBhvr>
                                      <p:tavLst>
                                        <p:tav tm="0">
                                          <p:val>
                                            <p:strVal val="1+#ppt_h/2"/>
                                          </p:val>
                                        </p:tav>
                                        <p:tav tm="100000">
                                          <p:val>
                                            <p:strVal val="#ppt_y"/>
                                          </p:val>
                                        </p:tav>
                                      </p:tavLst>
                                    </p:anim>
                                  </p:childTnLst>
                                </p:cTn>
                              </p:par>
                              <p:par>
                                <p:cTn id="80" presetID="2" presetClass="entr" presetSubtype="4" accel="20000" decel="80000" fill="hold" grpId="0" nodeType="withEffect">
                                  <p:stCondLst>
                                    <p:cond delay="395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1000" fill="hold"/>
                                        <p:tgtEl>
                                          <p:spTgt spid="19"/>
                                        </p:tgtEl>
                                        <p:attrNameLst>
                                          <p:attrName>ppt_x</p:attrName>
                                        </p:attrNameLst>
                                      </p:cBhvr>
                                      <p:tavLst>
                                        <p:tav tm="0">
                                          <p:val>
                                            <p:strVal val="#ppt_x"/>
                                          </p:val>
                                        </p:tav>
                                        <p:tav tm="100000">
                                          <p:val>
                                            <p:strVal val="#ppt_x"/>
                                          </p:val>
                                        </p:tav>
                                      </p:tavLst>
                                    </p:anim>
                                    <p:anim calcmode="lin" valueType="num">
                                      <p:cBhvr additive="base">
                                        <p:cTn id="83"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8" grpId="0" animBg="1"/>
      <p:bldP spid="9" grpId="0"/>
      <p:bldP spid="10" grpId="0"/>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43622E08-7EE1-4C01-9A26-6D96304D8ECA}"/>
              </a:ext>
            </a:extLst>
          </p:cNvPr>
          <p:cNvSpPr/>
          <p:nvPr/>
        </p:nvSpPr>
        <p:spPr>
          <a:xfrm>
            <a:off x="124068" y="-1636354"/>
            <a:ext cx="4214982" cy="4214982"/>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85E76102-C02A-4619-BC40-1C8598F0BF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6112" y="-6814578"/>
            <a:ext cx="17096544" cy="17096544"/>
          </a:xfrm>
          <a:prstGeom prst="rect">
            <a:avLst/>
          </a:prstGeom>
        </p:spPr>
      </p:pic>
      <p:sp>
        <p:nvSpPr>
          <p:cNvPr id="5" name="Just Click &amp; Replace">
            <a:extLst>
              <a:ext uri="{FF2B5EF4-FFF2-40B4-BE49-F238E27FC236}">
                <a16:creationId xmlns:a16="http://schemas.microsoft.com/office/drawing/2014/main" id="{0652245A-4974-4CEC-8EDD-E67F4103A4A5}"/>
              </a:ext>
            </a:extLst>
          </p:cNvPr>
          <p:cNvSpPr txBox="1"/>
          <p:nvPr/>
        </p:nvSpPr>
        <p:spPr>
          <a:xfrm>
            <a:off x="6112855" y="690834"/>
            <a:ext cx="4368787" cy="1717393"/>
          </a:xfrm>
          <a:prstGeom prst="rect">
            <a:avLst/>
          </a:prstGeom>
          <a:noFill/>
        </p:spPr>
        <p:txBody>
          <a:bodyPr wrap="square" rtlCol="0">
            <a:spAutoFit/>
          </a:bodyPr>
          <a:lstStyle/>
          <a:p>
            <a:pPr algn="r">
              <a:lnSpc>
                <a:spcPct val="80000"/>
              </a:lnSpc>
            </a:pPr>
            <a:r>
              <a:rPr lang="en-US" sz="6600" b="1" dirty="0">
                <a:gradFill>
                  <a:gsLst>
                    <a:gs pos="52200">
                      <a:srgbClr val="5B9183"/>
                    </a:gs>
                    <a:gs pos="0">
                      <a:schemeClr val="accent1"/>
                    </a:gs>
                    <a:gs pos="100000">
                      <a:schemeClr val="accent6"/>
                    </a:gs>
                  </a:gsLst>
                  <a:lin ang="2700000" scaled="0"/>
                </a:gradFill>
                <a:latin typeface="Ubuntu" panose="020B0504030602030204" pitchFamily="34" charset="0"/>
              </a:rPr>
              <a:t>Just Click </a:t>
            </a:r>
            <a:r>
              <a:rPr lang="en-US" sz="6600" b="1" dirty="0">
                <a:solidFill>
                  <a:schemeClr val="tx1">
                    <a:lumMod val="85000"/>
                    <a:lumOff val="15000"/>
                  </a:schemeClr>
                </a:solidFill>
                <a:latin typeface="Ubuntu" panose="020B0504030602030204" pitchFamily="34" charset="0"/>
              </a:rPr>
              <a:t>&amp; Replace</a:t>
            </a:r>
          </a:p>
        </p:txBody>
      </p:sp>
      <p:sp>
        <p:nvSpPr>
          <p:cNvPr id="7"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FF61F6D4-7474-45D8-864C-54944F8A66BA}"/>
              </a:ext>
            </a:extLst>
          </p:cNvPr>
          <p:cNvSpPr/>
          <p:nvPr/>
        </p:nvSpPr>
        <p:spPr>
          <a:xfrm>
            <a:off x="3893574" y="2473882"/>
            <a:ext cx="6190483" cy="1077218"/>
          </a:xfrm>
          <a:prstGeom prst="rect">
            <a:avLst/>
          </a:prstGeom>
        </p:spPr>
        <p:txBody>
          <a:bodyPr wrap="square">
            <a:spAutoFit/>
          </a:bodyPr>
          <a:lstStyle/>
          <a:p>
            <a:pPr algn="r"/>
            <a:r>
              <a:rPr lang="en-US" sz="1600" dirty="0">
                <a:solidFill>
                  <a:schemeClr val="bg2">
                    <a:lumMod val="25000"/>
                  </a:schemeClr>
                </a:solidFill>
                <a:latin typeface="Ubuntu Light" panose="020B0304030602030204" pitchFamily="34" charset="0"/>
              </a:rPr>
              <a:t>Lorem ipsum dolor sit </a:t>
            </a:r>
            <a:r>
              <a:rPr lang="en-US" sz="1600" dirty="0" err="1">
                <a:solidFill>
                  <a:schemeClr val="bg2">
                    <a:lumMod val="25000"/>
                  </a:schemeClr>
                </a:solidFill>
                <a:latin typeface="Ubuntu Light" panose="020B0304030602030204" pitchFamily="34" charset="0"/>
              </a:rPr>
              <a:t>amet</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consectetur</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adipiscing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elit</a:t>
            </a:r>
            <a:r>
              <a:rPr lang="en-US" sz="1600" dirty="0">
                <a:solidFill>
                  <a:schemeClr val="bg2">
                    <a:lumMod val="25000"/>
                  </a:schemeClr>
                </a:solidFill>
                <a:latin typeface="Ubuntu Light" panose="020B0304030602030204" pitchFamily="34" charset="0"/>
              </a:rPr>
              <a:t>. Ut </a:t>
            </a:r>
            <a:r>
              <a:rPr lang="en-US" sz="1600" dirty="0" err="1">
                <a:solidFill>
                  <a:schemeClr val="bg2">
                    <a:lumMod val="25000"/>
                  </a:schemeClr>
                </a:solidFill>
                <a:latin typeface="Ubuntu Light" panose="020B0304030602030204" pitchFamily="34" charset="0"/>
              </a:rPr>
              <a:t>posuere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est</a:t>
            </a:r>
            <a:r>
              <a:rPr lang="en-US" sz="1600" dirty="0">
                <a:solidFill>
                  <a:schemeClr val="bg2">
                    <a:lumMod val="25000"/>
                  </a:schemeClr>
                </a:solidFill>
                <a:latin typeface="Ubuntu Light" panose="020B0304030602030204" pitchFamily="34" charset="0"/>
              </a:rPr>
              <a:t> et </a:t>
            </a:r>
            <a:r>
              <a:rPr lang="en-US" sz="1600" dirty="0" err="1">
                <a:solidFill>
                  <a:schemeClr val="bg2">
                    <a:lumMod val="25000"/>
                  </a:schemeClr>
                </a:solidFill>
                <a:latin typeface="Ubuntu Light" panose="020B0304030602030204" pitchFamily="34" charset="0"/>
              </a:rPr>
              <a:t>ornare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dapibus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risus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odio</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iaculis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leo</a:t>
            </a:r>
            <a:r>
              <a:rPr lang="en-US" sz="1600" dirty="0">
                <a:solidFill>
                  <a:schemeClr val="bg2">
                    <a:lumMod val="25000"/>
                  </a:schemeClr>
                </a:solidFill>
                <a:latin typeface="Ubuntu Light" panose="020B0304030602030204" pitchFamily="34" charset="0"/>
              </a:rPr>
              <a:t>, sit </a:t>
            </a:r>
            <a:r>
              <a:rPr lang="en-US" sz="1600" dirty="0" err="1">
                <a:solidFill>
                  <a:schemeClr val="bg2">
                    <a:lumMod val="25000"/>
                  </a:schemeClr>
                </a:solidFill>
                <a:latin typeface="Ubuntu Light" panose="020B0304030602030204" pitchFamily="34" charset="0"/>
              </a:rPr>
              <a:t>amet</a:t>
            </a:r>
            <a:r>
              <a:rPr lang="en-US" sz="1600" dirty="0">
                <a:solidFill>
                  <a:schemeClr val="bg2">
                    <a:lumMod val="25000"/>
                  </a:schemeClr>
                </a:solidFill>
                <a:latin typeface="Ubuntu Light" panose="020B0304030602030204" pitchFamily="34" charset="0"/>
              </a:rPr>
              <a:t> Saiki </a:t>
            </a:r>
            <a:r>
              <a:rPr lang="en-US" sz="1600" dirty="0" err="1">
                <a:solidFill>
                  <a:schemeClr val="bg2">
                    <a:lumMod val="25000"/>
                  </a:schemeClr>
                </a:solidFill>
                <a:latin typeface="Ubuntu Light" panose="020B0304030602030204" pitchFamily="34" charset="0"/>
              </a:rPr>
              <a:t>sam</a:t>
            </a:r>
            <a:r>
              <a:rPr lang="en-US" sz="1600" dirty="0">
                <a:solidFill>
                  <a:schemeClr val="bg2">
                    <a:lumMod val="25000"/>
                  </a:schemeClr>
                </a:solidFill>
                <a:latin typeface="Ubuntu Light" panose="020B0304030602030204" pitchFamily="34" charset="0"/>
              </a:rPr>
              <a:t> Lorem Ipsum </a:t>
            </a:r>
            <a:r>
              <a:rPr lang="en-US" sz="1600" dirty="0" err="1">
                <a:solidFill>
                  <a:schemeClr val="bg2">
                    <a:lumMod val="25000"/>
                  </a:schemeClr>
                </a:solidFill>
                <a:latin typeface="Ubuntu Light" panose="020B0304030602030204" pitchFamily="34" charset="0"/>
              </a:rPr>
              <a:t>gawene</a:t>
            </a:r>
            <a:r>
              <a:rPr lang="en-US" sz="1600" dirty="0">
                <a:solidFill>
                  <a:schemeClr val="bg2">
                    <a:lumMod val="25000"/>
                  </a:schemeClr>
                </a:solidFill>
                <a:latin typeface="Ubuntu Light" panose="020B0304030602030204" pitchFamily="34" charset="0"/>
              </a:rPr>
              <a:t> ae </a:t>
            </a:r>
            <a:r>
              <a:rPr lang="en-US" sz="1600" dirty="0" err="1">
                <a:solidFill>
                  <a:schemeClr val="bg2">
                    <a:lumMod val="25000"/>
                  </a:schemeClr>
                </a:solidFill>
                <a:latin typeface="Ubuntu Light" panose="020B0304030602030204" pitchFamily="34" charset="0"/>
              </a:rPr>
              <a:t>klambi</a:t>
            </a:r>
            <a:r>
              <a:rPr lang="en-US" sz="1600" dirty="0">
                <a:solidFill>
                  <a:schemeClr val="bg2">
                    <a:lumMod val="25000"/>
                  </a:schemeClr>
                </a:solidFill>
                <a:latin typeface="Ubuntu Light" panose="020B0304030602030204" pitchFamily="34" charset="0"/>
              </a:rPr>
              <a:t> sing </a:t>
            </a:r>
            <a:r>
              <a:rPr lang="en-US" sz="1600" dirty="0" err="1">
                <a:solidFill>
                  <a:schemeClr val="bg2">
                    <a:lumMod val="25000"/>
                  </a:schemeClr>
                </a:solidFill>
                <a:latin typeface="Ubuntu Light" panose="020B0304030602030204" pitchFamily="34" charset="0"/>
              </a:rPr>
              <a:t>larang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larang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regone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rambute</a:t>
            </a:r>
            <a:r>
              <a:rPr lang="en-US" sz="1600" dirty="0">
                <a:solidFill>
                  <a:schemeClr val="bg2">
                    <a:lumMod val="25000"/>
                  </a:schemeClr>
                </a:solidFill>
                <a:latin typeface="Ubuntu Light" panose="020B0304030602030204" pitchFamily="34" charset="0"/>
              </a:rPr>
              <a:t> ae </a:t>
            </a:r>
            <a:r>
              <a:rPr lang="en-US" sz="1600" dirty="0" err="1">
                <a:solidFill>
                  <a:schemeClr val="bg2">
                    <a:lumMod val="25000"/>
                  </a:schemeClr>
                </a:solidFill>
                <a:latin typeface="Ubuntu Light" panose="020B0304030602030204" pitchFamily="34" charset="0"/>
              </a:rPr>
              <a:t>klimis</a:t>
            </a:r>
            <a:r>
              <a:rPr lang="en-US" sz="1600" dirty="0">
                <a:solidFill>
                  <a:schemeClr val="bg2">
                    <a:lumMod val="25000"/>
                  </a:schemeClr>
                </a:solidFill>
                <a:latin typeface="Ubuntu Light" panose="020B0304030602030204" pitchFamily="34" charset="0"/>
              </a:rPr>
              <a:t> pol </a:t>
            </a:r>
            <a:r>
              <a:rPr lang="en-US" sz="1600" dirty="0" err="1">
                <a:solidFill>
                  <a:schemeClr val="bg2">
                    <a:lumMod val="25000"/>
                  </a:schemeClr>
                </a:solidFill>
                <a:latin typeface="Ubuntu Light" panose="020B0304030602030204" pitchFamily="34" charset="0"/>
              </a:rPr>
              <a:t>koyok</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gae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minyak</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angin</a:t>
            </a:r>
            <a:endParaRPr lang="en-US" sz="1600" dirty="0">
              <a:solidFill>
                <a:schemeClr val="bg2">
                  <a:lumMod val="25000"/>
                </a:schemeClr>
              </a:solidFill>
              <a:latin typeface="Ubuntu Light" panose="020B0304030602030204" pitchFamily="34" charset="0"/>
            </a:endParaRPr>
          </a:p>
        </p:txBody>
      </p:sp>
      <p:cxnSp>
        <p:nvCxnSpPr>
          <p:cNvPr id="9" name="Straight Connector 8">
            <a:extLst>
              <a:ext uri="{FF2B5EF4-FFF2-40B4-BE49-F238E27FC236}">
                <a16:creationId xmlns:a16="http://schemas.microsoft.com/office/drawing/2014/main" id="{ACB61F60-AFFB-44E0-A29D-C2DF886C9CF5}"/>
              </a:ext>
            </a:extLst>
          </p:cNvPr>
          <p:cNvCxnSpPr>
            <a:cxnSpLocks/>
          </p:cNvCxnSpPr>
          <p:nvPr/>
        </p:nvCxnSpPr>
        <p:spPr>
          <a:xfrm flipV="1">
            <a:off x="10229413" y="2563508"/>
            <a:ext cx="0" cy="897967"/>
          </a:xfrm>
          <a:prstGeom prst="line">
            <a:avLst/>
          </a:prstGeom>
          <a:ln w="50800" cap="rnd">
            <a:gradFill>
              <a:gsLst>
                <a:gs pos="0">
                  <a:schemeClr val="accent1"/>
                </a:gs>
                <a:gs pos="48700">
                  <a:srgbClr val="598F87"/>
                </a:gs>
                <a:gs pos="100000">
                  <a:schemeClr val="accent6"/>
                </a:gs>
              </a:gsLst>
              <a:lin ang="2700000" scaled="0"/>
            </a:gradFill>
            <a:round/>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49316134-55DB-4328-BB7E-6D651B3711BD}"/>
              </a:ext>
            </a:extLst>
          </p:cNvPr>
          <p:cNvSpPr/>
          <p:nvPr/>
        </p:nvSpPr>
        <p:spPr>
          <a:xfrm>
            <a:off x="-1234520" y="7903255"/>
            <a:ext cx="14067076" cy="1406707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C073844-6B7B-49CD-AAB8-DB5A133017A5}"/>
              </a:ext>
            </a:extLst>
          </p:cNvPr>
          <p:cNvSpPr/>
          <p:nvPr/>
        </p:nvSpPr>
        <p:spPr>
          <a:xfrm>
            <a:off x="-1463660" y="7466966"/>
            <a:ext cx="13976319" cy="13976319"/>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a:extLst>
              <a:ext uri="{FF2B5EF4-FFF2-40B4-BE49-F238E27FC236}">
                <a16:creationId xmlns:a16="http://schemas.microsoft.com/office/drawing/2014/main" id="{F85410D6-F99B-44D1-B1F3-A1968C824323}"/>
              </a:ext>
            </a:extLst>
          </p:cNvPr>
          <p:cNvSpPr/>
          <p:nvPr/>
        </p:nvSpPr>
        <p:spPr>
          <a:xfrm>
            <a:off x="-267511" y="8903517"/>
            <a:ext cx="11343620" cy="11343620"/>
          </a:xfrm>
          <a:prstGeom prst="ellipse">
            <a:avLst/>
          </a:prstGeom>
          <a:blipFill>
            <a:blip r:embed="rId4"/>
            <a:srcRect/>
            <a:stretch>
              <a:fillRect l="-8525" t="-2588" r="-9937" b="35955"/>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Rounded Corners 14">
            <a:extLst>
              <a:ext uri="{FF2B5EF4-FFF2-40B4-BE49-F238E27FC236}">
                <a16:creationId xmlns:a16="http://schemas.microsoft.com/office/drawing/2014/main" id="{53BD36B6-DD2A-40EB-B35F-340782EBCD37}"/>
              </a:ext>
            </a:extLst>
          </p:cNvPr>
          <p:cNvSpPr/>
          <p:nvPr/>
        </p:nvSpPr>
        <p:spPr>
          <a:xfrm>
            <a:off x="7986737" y="3987389"/>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JOIN US">
            <a:extLst>
              <a:ext uri="{FF2B5EF4-FFF2-40B4-BE49-F238E27FC236}">
                <a16:creationId xmlns:a16="http://schemas.microsoft.com/office/drawing/2014/main" id="{DD123EE6-9C4D-4D73-AE2E-749315E7ACA6}"/>
              </a:ext>
            </a:extLst>
          </p:cNvPr>
          <p:cNvSpPr txBox="1"/>
          <p:nvPr/>
        </p:nvSpPr>
        <p:spPr>
          <a:xfrm>
            <a:off x="8248100" y="4053044"/>
            <a:ext cx="1574594" cy="437043"/>
          </a:xfrm>
          <a:prstGeom prst="rect">
            <a:avLst/>
          </a:prstGeom>
          <a:noFill/>
        </p:spPr>
        <p:txBody>
          <a:bodyPr wrap="square" rtlCol="0">
            <a:spAutoFit/>
          </a:bodyPr>
          <a:lstStyle/>
          <a:p>
            <a:pPr algn="r">
              <a:lnSpc>
                <a:spcPct val="80000"/>
              </a:lnSpc>
            </a:pPr>
            <a:r>
              <a:rPr lang="en-US" sz="2800" dirty="0">
                <a:solidFill>
                  <a:schemeClr val="bg1"/>
                </a:solidFill>
                <a:latin typeface="Ubuntu Medium" panose="020B0604030602030204" pitchFamily="34" charset="0"/>
              </a:rPr>
              <a:t>JOIN US</a:t>
            </a:r>
          </a:p>
        </p:txBody>
      </p:sp>
      <p:pic>
        <p:nvPicPr>
          <p:cNvPr id="17" name="Your Logo">
            <a:extLst>
              <a:ext uri="{FF2B5EF4-FFF2-40B4-BE49-F238E27FC236}">
                <a16:creationId xmlns:a16="http://schemas.microsoft.com/office/drawing/2014/main" id="{4AB4EF56-37CB-47AF-AF32-E1B782997F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1158" y="598020"/>
            <a:ext cx="2223655" cy="274151"/>
          </a:xfrm>
          <a:prstGeom prst="rect">
            <a:avLst/>
          </a:prstGeom>
          <a:effectLst/>
        </p:spPr>
      </p:pic>
      <p:sp>
        <p:nvSpPr>
          <p:cNvPr id="19" name="Picture">
            <a:extLst>
              <a:ext uri="{FF2B5EF4-FFF2-40B4-BE49-F238E27FC236}">
                <a16:creationId xmlns:a16="http://schemas.microsoft.com/office/drawing/2014/main" id="{CC9C9505-D09A-4751-8D60-798C5685E380}"/>
              </a:ext>
            </a:extLst>
          </p:cNvPr>
          <p:cNvSpPr/>
          <p:nvPr/>
        </p:nvSpPr>
        <p:spPr>
          <a:xfrm>
            <a:off x="-166893" y="2639374"/>
            <a:ext cx="3269629" cy="3269629"/>
          </a:xfrm>
          <a:prstGeom prst="ellipse">
            <a:avLst/>
          </a:prstGeom>
          <a:blipFill>
            <a:blip r:embed="rId7"/>
            <a:srcRect/>
            <a:stretch>
              <a:fillRect t="-25000" b="-25000"/>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A9DCB9E-9534-4839-9E53-B5B086D4F3FB}"/>
              </a:ext>
            </a:extLst>
          </p:cNvPr>
          <p:cNvSpPr/>
          <p:nvPr/>
        </p:nvSpPr>
        <p:spPr>
          <a:xfrm>
            <a:off x="2231559" y="2658221"/>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nsition">
            <a:extLst>
              <a:ext uri="{FF2B5EF4-FFF2-40B4-BE49-F238E27FC236}">
                <a16:creationId xmlns:a16="http://schemas.microsoft.com/office/drawing/2014/main" id="{251DD613-1B64-4F54-92E0-47BE8EE875B5}"/>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ansition">
            <a:extLst>
              <a:ext uri="{FF2B5EF4-FFF2-40B4-BE49-F238E27FC236}">
                <a16:creationId xmlns:a16="http://schemas.microsoft.com/office/drawing/2014/main" id="{BF004566-058B-47E2-8A1F-09A6C3085E02}"/>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0237782"/>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750"/>
                                        <p:tgtEl>
                                          <p:spTgt spid="5">
                                            <p:txEl>
                                              <p:pRg st="0" end="0"/>
                                            </p:txEl>
                                          </p:spTgt>
                                        </p:tgtEl>
                                      </p:cBhvr>
                                    </p:animEffect>
                                  </p:childTnLst>
                                </p:cTn>
                              </p:par>
                              <p:par>
                                <p:cTn id="8" presetID="22" presetClass="entr" presetSubtype="1" fill="hold" grpId="0" nodeType="withEffect">
                                  <p:stCondLst>
                                    <p:cond delay="240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000"/>
                                        <p:tgtEl>
                                          <p:spTgt spid="7"/>
                                        </p:tgtEl>
                                      </p:cBhvr>
                                    </p:animEffect>
                                  </p:childTnLst>
                                </p:cTn>
                              </p:par>
                              <p:par>
                                <p:cTn id="11" presetID="22" presetClass="entr" presetSubtype="1" fill="hold" nodeType="withEffect">
                                  <p:stCondLst>
                                    <p:cond delay="210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2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750" fill="hold"/>
                                        <p:tgtEl>
                                          <p:spTgt spid="11"/>
                                        </p:tgtEl>
                                        <p:attrNameLst>
                                          <p:attrName>ppt_w</p:attrName>
                                        </p:attrNameLst>
                                      </p:cBhvr>
                                      <p:tavLst>
                                        <p:tav tm="0">
                                          <p:val>
                                            <p:fltVal val="0"/>
                                          </p:val>
                                        </p:tav>
                                        <p:tav tm="100000">
                                          <p:val>
                                            <p:strVal val="#ppt_w"/>
                                          </p:val>
                                        </p:tav>
                                      </p:tavLst>
                                    </p:anim>
                                    <p:anim calcmode="lin" valueType="num">
                                      <p:cBhvr>
                                        <p:cTn id="17" dur="750" fill="hold"/>
                                        <p:tgtEl>
                                          <p:spTgt spid="11"/>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childTnLst>
                                </p:cTn>
                              </p:par>
                              <p:par>
                                <p:cTn id="22" presetID="42" presetClass="path" presetSubtype="0" accel="20000" decel="80000" fill="hold" grpId="1" nodeType="withEffect">
                                  <p:stCondLst>
                                    <p:cond delay="200"/>
                                  </p:stCondLst>
                                  <p:childTnLst>
                                    <p:animMotion origin="layout" path="M 3.51852E-6 4.21296E-6 L -0.05006 -0.34332 " pathEditMode="relative" rAng="0" ptsTypes="AA">
                                      <p:cBhvr>
                                        <p:cTn id="23" dur="1000" fill="hold"/>
                                        <p:tgtEl>
                                          <p:spTgt spid="12"/>
                                        </p:tgtEl>
                                        <p:attrNameLst>
                                          <p:attrName>ppt_x</p:attrName>
                                          <p:attrName>ppt_y</p:attrName>
                                        </p:attrNameLst>
                                      </p:cBhvr>
                                      <p:rCtr x="-2503" y="-17173"/>
                                    </p:animMotion>
                                  </p:childTnLst>
                                </p:cTn>
                              </p:par>
                              <p:par>
                                <p:cTn id="24" presetID="6" presetClass="emph" presetSubtype="0" decel="14000" fill="hold" grpId="2" nodeType="withEffect">
                                  <p:stCondLst>
                                    <p:cond delay="1100"/>
                                  </p:stCondLst>
                                  <p:childTnLst>
                                    <p:animScale>
                                      <p:cBhvr>
                                        <p:cTn id="25" dur="2900" fill="hold"/>
                                        <p:tgtEl>
                                          <p:spTgt spid="12"/>
                                        </p:tgtEl>
                                      </p:cBhvr>
                                      <p:by x="102000" y="102000"/>
                                    </p:animScale>
                                  </p:childTnLst>
                                </p:cTn>
                              </p:par>
                              <p:par>
                                <p:cTn id="26" presetID="23" presetClass="entr" presetSubtype="16"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childTnLst>
                                </p:cTn>
                              </p:par>
                              <p:par>
                                <p:cTn id="30" presetID="42" presetClass="path" presetSubtype="0" accel="20000" decel="80000" fill="hold" grpId="1" nodeType="withEffect">
                                  <p:stCondLst>
                                    <p:cond delay="400"/>
                                  </p:stCondLst>
                                  <p:childTnLst>
                                    <p:animMotion origin="layout" path="M -2.22222E-6 1.01852E-6 L -0.03081 -0.29311 " pathEditMode="relative" rAng="0" ptsTypes="AA">
                                      <p:cBhvr>
                                        <p:cTn id="31" dur="1000" fill="hold"/>
                                        <p:tgtEl>
                                          <p:spTgt spid="13"/>
                                        </p:tgtEl>
                                        <p:attrNameLst>
                                          <p:attrName>ppt_x</p:attrName>
                                          <p:attrName>ppt_y</p:attrName>
                                        </p:attrNameLst>
                                      </p:cBhvr>
                                      <p:rCtr x="-1548" y="-14656"/>
                                    </p:animMotion>
                                  </p:childTnLst>
                                </p:cTn>
                              </p:par>
                              <p:par>
                                <p:cTn id="32" presetID="6" presetClass="emph" presetSubtype="0" decel="14000" fill="hold" grpId="2" nodeType="withEffect">
                                  <p:stCondLst>
                                    <p:cond delay="1300"/>
                                  </p:stCondLst>
                                  <p:childTnLst>
                                    <p:animScale>
                                      <p:cBhvr>
                                        <p:cTn id="33" dur="2700" fill="hold"/>
                                        <p:tgtEl>
                                          <p:spTgt spid="13"/>
                                        </p:tgtEl>
                                      </p:cBhvr>
                                      <p:by x="95000" y="95000"/>
                                    </p:animScale>
                                  </p:childTnLst>
                                </p:cTn>
                              </p:par>
                              <p:par>
                                <p:cTn id="34" presetID="23" presetClass="entr" presetSubtype="16" fill="hold" grpId="0" nodeType="withEffect">
                                  <p:stCondLst>
                                    <p:cond delay="6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childTnLst>
                                </p:cTn>
                              </p:par>
                              <p:par>
                                <p:cTn id="38" presetID="42" presetClass="path" presetSubtype="0" accel="20000" decel="80000" fill="hold" grpId="1" nodeType="withEffect">
                                  <p:stCondLst>
                                    <p:cond delay="600"/>
                                  </p:stCondLst>
                                  <p:childTnLst>
                                    <p:animMotion origin="layout" path="M 3.14815E-6 3.24074E-7 L -0.03082 -0.29297 " pathEditMode="relative" rAng="0" ptsTypes="AA">
                                      <p:cBhvr>
                                        <p:cTn id="39" dur="1000" fill="hold"/>
                                        <p:tgtEl>
                                          <p:spTgt spid="14"/>
                                        </p:tgtEl>
                                        <p:attrNameLst>
                                          <p:attrName>ppt_x</p:attrName>
                                          <p:attrName>ppt_y</p:attrName>
                                        </p:attrNameLst>
                                      </p:cBhvr>
                                      <p:rCtr x="-1548" y="-14656"/>
                                    </p:animMotion>
                                  </p:childTnLst>
                                </p:cTn>
                              </p:par>
                              <p:par>
                                <p:cTn id="40" presetID="6" presetClass="emph" presetSubtype="0" decel="14000" fill="hold" grpId="2" nodeType="withEffect">
                                  <p:stCondLst>
                                    <p:cond delay="1600"/>
                                  </p:stCondLst>
                                  <p:childTnLst>
                                    <p:animScale>
                                      <p:cBhvr>
                                        <p:cTn id="41" dur="2400" fill="hold"/>
                                        <p:tgtEl>
                                          <p:spTgt spid="14"/>
                                        </p:tgtEl>
                                      </p:cBhvr>
                                      <p:by x="105000" y="105000"/>
                                    </p:animScale>
                                  </p:childTnLst>
                                </p:cTn>
                              </p:par>
                              <p:par>
                                <p:cTn id="42" presetID="2" presetClass="entr" presetSubtype="2" accel="20000" decel="80000" fill="hold" grpId="0" nodeType="withEffect">
                                  <p:stCondLst>
                                    <p:cond delay="26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1000" fill="hold"/>
                                        <p:tgtEl>
                                          <p:spTgt spid="15"/>
                                        </p:tgtEl>
                                        <p:attrNameLst>
                                          <p:attrName>ppt_x</p:attrName>
                                        </p:attrNameLst>
                                      </p:cBhvr>
                                      <p:tavLst>
                                        <p:tav tm="0">
                                          <p:val>
                                            <p:strVal val="1+#ppt_w/2"/>
                                          </p:val>
                                        </p:tav>
                                        <p:tav tm="100000">
                                          <p:val>
                                            <p:strVal val="#ppt_x"/>
                                          </p:val>
                                        </p:tav>
                                      </p:tavLst>
                                    </p:anim>
                                    <p:anim calcmode="lin" valueType="num">
                                      <p:cBhvr additive="base">
                                        <p:cTn id="45" dur="10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accel="20000" decel="80000" fill="hold" grpId="0" nodeType="withEffect">
                                  <p:stCondLst>
                                    <p:cond delay="265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1000" fill="hold"/>
                                        <p:tgtEl>
                                          <p:spTgt spid="16"/>
                                        </p:tgtEl>
                                        <p:attrNameLst>
                                          <p:attrName>ppt_x</p:attrName>
                                        </p:attrNameLst>
                                      </p:cBhvr>
                                      <p:tavLst>
                                        <p:tav tm="0">
                                          <p:val>
                                            <p:strVal val="1+#ppt_w/2"/>
                                          </p:val>
                                        </p:tav>
                                        <p:tav tm="100000">
                                          <p:val>
                                            <p:strVal val="#ppt_x"/>
                                          </p:val>
                                        </p:tav>
                                      </p:tavLst>
                                    </p:anim>
                                    <p:anim calcmode="lin" valueType="num">
                                      <p:cBhvr additive="base">
                                        <p:cTn id="49" dur="1000" fill="hold"/>
                                        <p:tgtEl>
                                          <p:spTgt spid="16"/>
                                        </p:tgtEl>
                                        <p:attrNameLst>
                                          <p:attrName>ppt_y</p:attrName>
                                        </p:attrNameLst>
                                      </p:cBhvr>
                                      <p:tavLst>
                                        <p:tav tm="0">
                                          <p:val>
                                            <p:strVal val="#ppt_y"/>
                                          </p:val>
                                        </p:tav>
                                        <p:tav tm="100000">
                                          <p:val>
                                            <p:strVal val="#ppt_y"/>
                                          </p:val>
                                        </p:tav>
                                      </p:tavLst>
                                    </p:anim>
                                  </p:childTnLst>
                                </p:cTn>
                              </p:par>
                              <p:par>
                                <p:cTn id="50" presetID="10" presetClass="entr" presetSubtype="0" fill="hold" nodeType="withEffect">
                                  <p:stCondLst>
                                    <p:cond delay="14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childTnLst>
                                </p:cTn>
                              </p:par>
                              <p:par>
                                <p:cTn id="53" presetID="23" presetClass="entr" presetSubtype="16" fill="hold" grpId="0" nodeType="withEffect">
                                  <p:stCondLst>
                                    <p:cond delay="11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childTnLst>
                                </p:cTn>
                              </p:par>
                              <p:par>
                                <p:cTn id="57" presetID="6" presetClass="emph" presetSubtype="0" accel="56000" decel="44000" autoRev="1" fill="hold" grpId="1" nodeType="withEffect">
                                  <p:stCondLst>
                                    <p:cond delay="1600"/>
                                  </p:stCondLst>
                                  <p:childTnLst>
                                    <p:animScale>
                                      <p:cBhvr>
                                        <p:cTn id="58" dur="1200" fill="hold"/>
                                        <p:tgtEl>
                                          <p:spTgt spid="19"/>
                                        </p:tgtEl>
                                      </p:cBhvr>
                                      <p:by x="102000" y="102000"/>
                                    </p:animScale>
                                  </p:childTnLst>
                                </p:cTn>
                              </p:par>
                              <p:par>
                                <p:cTn id="59" presetID="42" presetClass="path" presetSubtype="0" accel="10000" decel="10000" fill="hold" grpId="2" nodeType="withEffect">
                                  <p:stCondLst>
                                    <p:cond delay="1600"/>
                                  </p:stCondLst>
                                  <p:childTnLst>
                                    <p:animMotion origin="layout" path="M -5.55556E-7 2.40741E-6 L -5.55556E-7 -0.03979 " pathEditMode="relative" rAng="0" ptsTypes="AA">
                                      <p:cBhvr>
                                        <p:cTn id="60" dur="2400" fill="hold"/>
                                        <p:tgtEl>
                                          <p:spTgt spid="19"/>
                                        </p:tgtEl>
                                        <p:attrNameLst>
                                          <p:attrName>ppt_x</p:attrName>
                                          <p:attrName>ppt_y</p:attrName>
                                        </p:attrNameLst>
                                      </p:cBhvr>
                                      <p:rCtr x="0" y="-1997"/>
                                    </p:animMotion>
                                  </p:childTnLst>
                                </p:cTn>
                              </p:par>
                              <p:par>
                                <p:cTn id="61" presetID="23" presetClass="entr" presetSubtype="16" fill="hold" grpId="0" nodeType="withEffect">
                                  <p:stCondLst>
                                    <p:cond delay="150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childTnLst>
                                </p:cTn>
                              </p:par>
                              <p:par>
                                <p:cTn id="65" presetID="6" presetClass="emph" presetSubtype="0" accel="56000" decel="44000" autoRev="1" fill="hold" grpId="1" nodeType="withEffect">
                                  <p:stCondLst>
                                    <p:cond delay="1600"/>
                                  </p:stCondLst>
                                  <p:childTnLst>
                                    <p:animScale>
                                      <p:cBhvr>
                                        <p:cTn id="66" dur="1200" fill="hold"/>
                                        <p:tgtEl>
                                          <p:spTgt spid="20"/>
                                        </p:tgtEl>
                                      </p:cBhvr>
                                      <p:by x="102000" y="102000"/>
                                    </p:animScale>
                                  </p:childTnLst>
                                </p:cTn>
                              </p:par>
                              <p:par>
                                <p:cTn id="67" presetID="42" presetClass="path" presetSubtype="0" accel="10000" decel="10000" fill="hold" grpId="2" nodeType="withEffect">
                                  <p:stCondLst>
                                    <p:cond delay="1600"/>
                                  </p:stCondLst>
                                  <p:childTnLst>
                                    <p:animMotion origin="layout" path="M 4.02778E-6 -3.7963E-6 L 4.02778E-6 -0.02011 " pathEditMode="relative" rAng="0" ptsTypes="AA">
                                      <p:cBhvr>
                                        <p:cTn id="68" dur="2400" fill="hold"/>
                                        <p:tgtEl>
                                          <p:spTgt spid="20"/>
                                        </p:tgtEl>
                                        <p:attrNameLst>
                                          <p:attrName>ppt_x</p:attrName>
                                          <p:attrName>ppt_y</p:attrName>
                                        </p:attrNameLst>
                                      </p:cBhvr>
                                      <p:rCtr x="0" y="-1013"/>
                                    </p:animMotion>
                                  </p:childTnLst>
                                </p:cTn>
                              </p:par>
                              <p:par>
                                <p:cTn id="69" presetID="23" presetClass="entr" presetSubtype="16" fill="hold" grpId="0" nodeType="withEffect">
                                  <p:stCondLst>
                                    <p:cond delay="1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1000" fill="hold"/>
                                        <p:tgtEl>
                                          <p:spTgt spid="18"/>
                                        </p:tgtEl>
                                        <p:attrNameLst>
                                          <p:attrName>ppt_w</p:attrName>
                                        </p:attrNameLst>
                                      </p:cBhvr>
                                      <p:tavLst>
                                        <p:tav tm="0">
                                          <p:val>
                                            <p:fltVal val="0"/>
                                          </p:val>
                                        </p:tav>
                                        <p:tav tm="100000">
                                          <p:val>
                                            <p:strVal val="#ppt_w"/>
                                          </p:val>
                                        </p:tav>
                                      </p:tavLst>
                                    </p:anim>
                                    <p:anim calcmode="lin" valueType="num">
                                      <p:cBhvr>
                                        <p:cTn id="72" dur="1000" fill="hold"/>
                                        <p:tgtEl>
                                          <p:spTgt spid="18"/>
                                        </p:tgtEl>
                                        <p:attrNameLst>
                                          <p:attrName>ppt_h</p:attrName>
                                        </p:attrNameLst>
                                      </p:cBhvr>
                                      <p:tavLst>
                                        <p:tav tm="0">
                                          <p:val>
                                            <p:fltVal val="0"/>
                                          </p:val>
                                        </p:tav>
                                        <p:tav tm="100000">
                                          <p:val>
                                            <p:strVal val="#ppt_h"/>
                                          </p:val>
                                        </p:tav>
                                      </p:tavLst>
                                    </p:anim>
                                  </p:childTnLst>
                                </p:cTn>
                              </p:par>
                              <p:par>
                                <p:cTn id="73" presetID="2" presetClass="entr" presetSubtype="1" accel="20000" decel="80000" fill="hold" grpId="0" nodeType="withEffect">
                                  <p:stCondLst>
                                    <p:cond delay="385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1000" fill="hold"/>
                                        <p:tgtEl>
                                          <p:spTgt spid="21"/>
                                        </p:tgtEl>
                                        <p:attrNameLst>
                                          <p:attrName>ppt_x</p:attrName>
                                        </p:attrNameLst>
                                      </p:cBhvr>
                                      <p:tavLst>
                                        <p:tav tm="0">
                                          <p:val>
                                            <p:strVal val="#ppt_x"/>
                                          </p:val>
                                        </p:tav>
                                        <p:tav tm="100000">
                                          <p:val>
                                            <p:strVal val="#ppt_x"/>
                                          </p:val>
                                        </p:tav>
                                      </p:tavLst>
                                    </p:anim>
                                    <p:anim calcmode="lin" valueType="num">
                                      <p:cBhvr additive="base">
                                        <p:cTn id="76" dur="1000" fill="hold"/>
                                        <p:tgtEl>
                                          <p:spTgt spid="21"/>
                                        </p:tgtEl>
                                        <p:attrNameLst>
                                          <p:attrName>ppt_y</p:attrName>
                                        </p:attrNameLst>
                                      </p:cBhvr>
                                      <p:tavLst>
                                        <p:tav tm="0">
                                          <p:val>
                                            <p:strVal val="0-#ppt_h/2"/>
                                          </p:val>
                                        </p:tav>
                                        <p:tav tm="100000">
                                          <p:val>
                                            <p:strVal val="#ppt_y"/>
                                          </p:val>
                                        </p:tav>
                                      </p:tavLst>
                                    </p:anim>
                                  </p:childTnLst>
                                </p:cTn>
                              </p:par>
                              <p:par>
                                <p:cTn id="77" presetID="2" presetClass="entr" presetSubtype="1" accel="20000" decel="80000" fill="hold" grpId="0" nodeType="withEffect">
                                  <p:stCondLst>
                                    <p:cond delay="395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1000" fill="hold"/>
                                        <p:tgtEl>
                                          <p:spTgt spid="22"/>
                                        </p:tgtEl>
                                        <p:attrNameLst>
                                          <p:attrName>ppt_x</p:attrName>
                                        </p:attrNameLst>
                                      </p:cBhvr>
                                      <p:tavLst>
                                        <p:tav tm="0">
                                          <p:val>
                                            <p:strVal val="#ppt_x"/>
                                          </p:val>
                                        </p:tav>
                                        <p:tav tm="100000">
                                          <p:val>
                                            <p:strVal val="#ppt_x"/>
                                          </p:val>
                                        </p:tav>
                                      </p:tavLst>
                                    </p:anim>
                                    <p:anim calcmode="lin" valueType="num">
                                      <p:cBhvr additive="base">
                                        <p:cTn id="8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6" grpId="0"/>
      <p:bldP spid="19" grpId="0" animBg="1"/>
      <p:bldP spid="19" grpId="1" animBg="1"/>
      <p:bldP spid="19" grpId="2" animBg="1"/>
      <p:bldP spid="20" grpId="0" animBg="1"/>
      <p:bldP spid="20" grpId="1" animBg="1"/>
      <p:bldP spid="20" grpId="2" animBg="1"/>
      <p:bldP spid="21" grpId="0"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E0DE131D-B009-4858-B475-6097D6302EDC}"/>
              </a:ext>
            </a:extLst>
          </p:cNvPr>
          <p:cNvSpPr/>
          <p:nvPr/>
        </p:nvSpPr>
        <p:spPr>
          <a:xfrm>
            <a:off x="3733043" y="8717188"/>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79655505-64D2-4C15-873E-17081A3EC35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58520" y="-10383572"/>
            <a:ext cx="17096544" cy="17096544"/>
          </a:xfrm>
          <a:prstGeom prst="rect">
            <a:avLst/>
          </a:prstGeom>
        </p:spPr>
      </p:pic>
      <p:sp>
        <p:nvSpPr>
          <p:cNvPr id="8" name="Oval 7">
            <a:extLst>
              <a:ext uri="{FF2B5EF4-FFF2-40B4-BE49-F238E27FC236}">
                <a16:creationId xmlns:a16="http://schemas.microsoft.com/office/drawing/2014/main" id="{F512A85B-ED1E-411A-9E6A-E91944AB978A}"/>
              </a:ext>
            </a:extLst>
          </p:cNvPr>
          <p:cNvSpPr/>
          <p:nvPr/>
        </p:nvSpPr>
        <p:spPr>
          <a:xfrm>
            <a:off x="9583842" y="336510"/>
            <a:ext cx="12782550" cy="12782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ADC4C9-734F-4B2D-B40F-930A9E9756F6}"/>
              </a:ext>
            </a:extLst>
          </p:cNvPr>
          <p:cNvSpPr/>
          <p:nvPr/>
        </p:nvSpPr>
        <p:spPr>
          <a:xfrm>
            <a:off x="9890855" y="-254040"/>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a:extLst>
              <a:ext uri="{FF2B5EF4-FFF2-40B4-BE49-F238E27FC236}">
                <a16:creationId xmlns:a16="http://schemas.microsoft.com/office/drawing/2014/main" id="{54FB39F2-2F2D-4C0F-A882-F1353DC3718F}"/>
              </a:ext>
            </a:extLst>
          </p:cNvPr>
          <p:cNvSpPr/>
          <p:nvPr/>
        </p:nvSpPr>
        <p:spPr>
          <a:xfrm flipH="1">
            <a:off x="11087003" y="942108"/>
            <a:ext cx="10307784" cy="10307784"/>
          </a:xfrm>
          <a:prstGeom prst="ellipse">
            <a:avLst/>
          </a:prstGeom>
          <a:blipFill>
            <a:blip r:embed="rId4"/>
            <a:srcRect/>
            <a:stretch>
              <a:fillRect l="-43060" r="-6940"/>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lean Design">
            <a:extLst>
              <a:ext uri="{FF2B5EF4-FFF2-40B4-BE49-F238E27FC236}">
                <a16:creationId xmlns:a16="http://schemas.microsoft.com/office/drawing/2014/main" id="{8D3859D0-9E53-4965-8E3C-C349A1453475}"/>
              </a:ext>
            </a:extLst>
          </p:cNvPr>
          <p:cNvSpPr txBox="1"/>
          <p:nvPr/>
        </p:nvSpPr>
        <p:spPr>
          <a:xfrm>
            <a:off x="532140" y="1181039"/>
            <a:ext cx="5040722" cy="1717393"/>
          </a:xfrm>
          <a:prstGeom prst="rect">
            <a:avLst/>
          </a:prstGeom>
          <a:noFill/>
        </p:spPr>
        <p:txBody>
          <a:bodyPr wrap="square" rtlCol="0">
            <a:spAutoFit/>
          </a:bodyPr>
          <a:lstStyle/>
          <a:p>
            <a:pPr>
              <a:lnSpc>
                <a:spcPct val="80000"/>
              </a:lnSpc>
            </a:pPr>
            <a:r>
              <a:rPr lang="en-US" sz="6600" b="1" dirty="0">
                <a:gradFill>
                  <a:gsLst>
                    <a:gs pos="52200">
                      <a:srgbClr val="5B9183"/>
                    </a:gs>
                    <a:gs pos="0">
                      <a:schemeClr val="accent1"/>
                    </a:gs>
                    <a:gs pos="100000">
                      <a:schemeClr val="accent6"/>
                    </a:gs>
                  </a:gsLst>
                  <a:lin ang="2700000" scaled="0"/>
                </a:gradFill>
                <a:latin typeface="Ubuntu" panose="020B0504030602030204" pitchFamily="34" charset="0"/>
              </a:rPr>
              <a:t>Clean </a:t>
            </a:r>
            <a:r>
              <a:rPr lang="en-US" sz="6600" b="1" dirty="0">
                <a:solidFill>
                  <a:schemeClr val="tx1">
                    <a:lumMod val="85000"/>
                    <a:lumOff val="15000"/>
                  </a:schemeClr>
                </a:solidFill>
                <a:latin typeface="Ubuntu" panose="020B0504030602030204" pitchFamily="34" charset="0"/>
              </a:rPr>
              <a:t>Design</a:t>
            </a:r>
          </a:p>
        </p:txBody>
      </p:sp>
      <p:cxnSp>
        <p:nvCxnSpPr>
          <p:cNvPr id="10" name="Straight Connector 9">
            <a:extLst>
              <a:ext uri="{FF2B5EF4-FFF2-40B4-BE49-F238E27FC236}">
                <a16:creationId xmlns:a16="http://schemas.microsoft.com/office/drawing/2014/main" id="{1772C60A-C1DC-4B66-AB09-2D0AE442F60E}"/>
              </a:ext>
            </a:extLst>
          </p:cNvPr>
          <p:cNvCxnSpPr>
            <a:cxnSpLocks/>
          </p:cNvCxnSpPr>
          <p:nvPr/>
        </p:nvCxnSpPr>
        <p:spPr>
          <a:xfrm flipV="1">
            <a:off x="831156" y="3169502"/>
            <a:ext cx="0" cy="1813247"/>
          </a:xfrm>
          <a:prstGeom prst="line">
            <a:avLst/>
          </a:prstGeom>
          <a:ln w="50800" cap="rnd">
            <a:gradFill>
              <a:gsLst>
                <a:gs pos="0">
                  <a:schemeClr val="accent1"/>
                </a:gs>
                <a:gs pos="48700">
                  <a:srgbClr val="598F87"/>
                </a:gs>
                <a:gs pos="100000">
                  <a:schemeClr val="accent6"/>
                </a:gs>
              </a:gsLst>
              <a:lin ang="2700000" scaled="0"/>
            </a:gradFill>
            <a:round/>
          </a:ln>
        </p:spPr>
        <p:style>
          <a:lnRef idx="1">
            <a:schemeClr val="accent1"/>
          </a:lnRef>
          <a:fillRef idx="0">
            <a:schemeClr val="accent1"/>
          </a:fillRef>
          <a:effectRef idx="0">
            <a:schemeClr val="accent1"/>
          </a:effectRef>
          <a:fontRef idx="minor">
            <a:schemeClr val="tx1"/>
          </a:fontRef>
        </p:style>
      </p:cxnSp>
      <p:sp>
        <p:nvSpPr>
          <p:cNvPr id="11"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37601C0F-D595-4976-B598-D814F343B3CD}"/>
              </a:ext>
            </a:extLst>
          </p:cNvPr>
          <p:cNvSpPr/>
          <p:nvPr/>
        </p:nvSpPr>
        <p:spPr>
          <a:xfrm>
            <a:off x="1005892" y="3070212"/>
            <a:ext cx="3149673" cy="2062103"/>
          </a:xfrm>
          <a:prstGeom prst="rect">
            <a:avLst/>
          </a:prstGeom>
        </p:spPr>
        <p:txBody>
          <a:bodyPr wrap="square">
            <a:spAutoFit/>
          </a:bodyPr>
          <a:lstStyle/>
          <a:p>
            <a:r>
              <a:rPr lang="en-US" sz="1600" dirty="0">
                <a:solidFill>
                  <a:schemeClr val="tx1">
                    <a:lumMod val="85000"/>
                    <a:lumOff val="15000"/>
                  </a:schemeClr>
                </a:solidFill>
                <a:latin typeface="Ubuntu Light" panose="020B0304030602030204" pitchFamily="34" charset="0"/>
              </a:rPr>
              <a:t>Lorem ipsum dolor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consectetur</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adipiscing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elit</a:t>
            </a:r>
            <a:r>
              <a:rPr lang="en-US" sz="1600" dirty="0">
                <a:solidFill>
                  <a:schemeClr val="tx1">
                    <a:lumMod val="85000"/>
                    <a:lumOff val="15000"/>
                  </a:schemeClr>
                </a:solidFill>
                <a:latin typeface="Ubuntu Light" panose="020B0304030602030204" pitchFamily="34" charset="0"/>
              </a:rPr>
              <a:t>. Ut </a:t>
            </a:r>
            <a:r>
              <a:rPr lang="en-US" sz="1600" dirty="0" err="1">
                <a:solidFill>
                  <a:schemeClr val="tx1">
                    <a:lumMod val="85000"/>
                    <a:lumOff val="15000"/>
                  </a:schemeClr>
                </a:solidFill>
                <a:latin typeface="Ubuntu Light" panose="020B0304030602030204" pitchFamily="34" charset="0"/>
              </a:rPr>
              <a:t>posuere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est</a:t>
            </a:r>
            <a:r>
              <a:rPr lang="en-US" sz="1600" dirty="0">
                <a:solidFill>
                  <a:schemeClr val="tx1">
                    <a:lumMod val="85000"/>
                    <a:lumOff val="15000"/>
                  </a:schemeClr>
                </a:solidFill>
                <a:latin typeface="Ubuntu Light" panose="020B0304030602030204" pitchFamily="34" charset="0"/>
              </a:rPr>
              <a:t> et </a:t>
            </a:r>
            <a:r>
              <a:rPr lang="en-US" sz="1600" dirty="0" err="1">
                <a:solidFill>
                  <a:schemeClr val="tx1">
                    <a:lumMod val="85000"/>
                    <a:lumOff val="15000"/>
                  </a:schemeClr>
                </a:solidFill>
                <a:latin typeface="Ubuntu Light" panose="020B0304030602030204" pitchFamily="34" charset="0"/>
              </a:rPr>
              <a:t>ornare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dapibus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risus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odio</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iaculis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leo</a:t>
            </a:r>
            <a:r>
              <a:rPr lang="en-US" sz="1600" dirty="0">
                <a:solidFill>
                  <a:schemeClr val="tx1">
                    <a:lumMod val="85000"/>
                    <a:lumOff val="15000"/>
                  </a:schemeClr>
                </a:solidFill>
                <a:latin typeface="Ubuntu Light" panose="020B0304030602030204" pitchFamily="34" charset="0"/>
              </a:rPr>
              <a:t>,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Saiki </a:t>
            </a:r>
            <a:r>
              <a:rPr lang="en-US" sz="1600" dirty="0" err="1">
                <a:solidFill>
                  <a:schemeClr val="tx1">
                    <a:lumMod val="85000"/>
                    <a:lumOff val="15000"/>
                  </a:schemeClr>
                </a:solidFill>
                <a:latin typeface="Ubuntu Light" panose="020B0304030602030204" pitchFamily="34" charset="0"/>
              </a:rPr>
              <a:t>sam</a:t>
            </a:r>
            <a:r>
              <a:rPr lang="en-US" sz="1600" dirty="0">
                <a:solidFill>
                  <a:schemeClr val="tx1">
                    <a:lumMod val="85000"/>
                    <a:lumOff val="15000"/>
                  </a:schemeClr>
                </a:solidFill>
                <a:latin typeface="Ubuntu Light" panose="020B0304030602030204" pitchFamily="34" charset="0"/>
              </a:rPr>
              <a:t> Lorem Ipsum </a:t>
            </a:r>
            <a:r>
              <a:rPr lang="en-US" sz="1600" dirty="0" err="1">
                <a:solidFill>
                  <a:schemeClr val="tx1">
                    <a:lumMod val="85000"/>
                    <a:lumOff val="15000"/>
                  </a:schemeClr>
                </a:solidFill>
                <a:latin typeface="Ubuntu Light" panose="020B0304030602030204" pitchFamily="34" charset="0"/>
              </a:rPr>
              <a:t>gawene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klambi</a:t>
            </a:r>
            <a:r>
              <a:rPr lang="en-US" sz="1600" dirty="0">
                <a:solidFill>
                  <a:schemeClr val="tx1">
                    <a:lumMod val="85000"/>
                    <a:lumOff val="15000"/>
                  </a:schemeClr>
                </a:solidFill>
                <a:latin typeface="Ubuntu Light" panose="020B0304030602030204" pitchFamily="34" charset="0"/>
              </a:rPr>
              <a:t> sing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regone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rambute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klimis</a:t>
            </a:r>
            <a:r>
              <a:rPr lang="en-US" sz="1600" dirty="0">
                <a:solidFill>
                  <a:schemeClr val="tx1">
                    <a:lumMod val="85000"/>
                    <a:lumOff val="15000"/>
                  </a:schemeClr>
                </a:solidFill>
                <a:latin typeface="Ubuntu Light" panose="020B0304030602030204" pitchFamily="34" charset="0"/>
              </a:rPr>
              <a:t> pol </a:t>
            </a:r>
            <a:r>
              <a:rPr lang="en-US" sz="1600" dirty="0" err="1">
                <a:solidFill>
                  <a:schemeClr val="tx1">
                    <a:lumMod val="85000"/>
                    <a:lumOff val="15000"/>
                  </a:schemeClr>
                </a:solidFill>
                <a:latin typeface="Ubuntu Light" panose="020B0304030602030204" pitchFamily="34" charset="0"/>
              </a:rPr>
              <a:t>koyok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gae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minyak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angin</a:t>
            </a:r>
            <a:endParaRPr lang="en-US" sz="1600" dirty="0">
              <a:solidFill>
                <a:schemeClr val="tx1">
                  <a:lumMod val="85000"/>
                  <a:lumOff val="15000"/>
                </a:schemeClr>
              </a:solidFill>
              <a:latin typeface="Ubuntu Light" panose="020B0304030602030204" pitchFamily="34" charset="0"/>
            </a:endParaRPr>
          </a:p>
        </p:txBody>
      </p:sp>
      <p:sp>
        <p:nvSpPr>
          <p:cNvPr id="14" name="Picture">
            <a:extLst>
              <a:ext uri="{FF2B5EF4-FFF2-40B4-BE49-F238E27FC236}">
                <a16:creationId xmlns:a16="http://schemas.microsoft.com/office/drawing/2014/main" id="{A9061525-0C4A-4903-94EA-2F36FE84024A}"/>
              </a:ext>
            </a:extLst>
          </p:cNvPr>
          <p:cNvSpPr/>
          <p:nvPr/>
        </p:nvSpPr>
        <p:spPr>
          <a:xfrm>
            <a:off x="-272543" y="6712972"/>
            <a:ext cx="3269629" cy="3269629"/>
          </a:xfrm>
          <a:prstGeom prst="ellipse">
            <a:avLst/>
          </a:prstGeom>
          <a:blipFill>
            <a:blip r:embed="rId5"/>
            <a:srcRect/>
            <a:stretch>
              <a:fillRect l="-25000" t="-11657" r="-118111" b="-50417"/>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DCFE5AA-E477-481A-AF00-ACF14E1C924B}"/>
              </a:ext>
            </a:extLst>
          </p:cNvPr>
          <p:cNvSpPr/>
          <p:nvPr/>
        </p:nvSpPr>
        <p:spPr>
          <a:xfrm>
            <a:off x="2334988" y="9284484"/>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Your Logo">
            <a:extLst>
              <a:ext uri="{FF2B5EF4-FFF2-40B4-BE49-F238E27FC236}">
                <a16:creationId xmlns:a16="http://schemas.microsoft.com/office/drawing/2014/main" id="{73B6DE55-0CD4-4902-91EA-8F40FFEFA6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1156" y="722078"/>
            <a:ext cx="2223655" cy="274151"/>
          </a:xfrm>
          <a:prstGeom prst="rect">
            <a:avLst/>
          </a:prstGeom>
          <a:effectLst/>
        </p:spPr>
      </p:pic>
      <p:sp>
        <p:nvSpPr>
          <p:cNvPr id="17" name="www.yourdomain.com">
            <a:extLst>
              <a:ext uri="{FF2B5EF4-FFF2-40B4-BE49-F238E27FC236}">
                <a16:creationId xmlns:a16="http://schemas.microsoft.com/office/drawing/2014/main" id="{2013F934-EF5A-4987-90F2-ABB55E570900}"/>
              </a:ext>
            </a:extLst>
          </p:cNvPr>
          <p:cNvSpPr/>
          <p:nvPr/>
        </p:nvSpPr>
        <p:spPr>
          <a:xfrm>
            <a:off x="523916" y="10364692"/>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19" name="Rectangle: Rounded Corners 18">
            <a:extLst>
              <a:ext uri="{FF2B5EF4-FFF2-40B4-BE49-F238E27FC236}">
                <a16:creationId xmlns:a16="http://schemas.microsoft.com/office/drawing/2014/main" id="{5B4809E7-70C5-4A3E-ADCC-E31491E9175C}"/>
              </a:ext>
            </a:extLst>
          </p:cNvPr>
          <p:cNvSpPr/>
          <p:nvPr/>
        </p:nvSpPr>
        <p:spPr>
          <a:xfrm>
            <a:off x="1194472" y="5400051"/>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JOIN US">
            <a:extLst>
              <a:ext uri="{FF2B5EF4-FFF2-40B4-BE49-F238E27FC236}">
                <a16:creationId xmlns:a16="http://schemas.microsoft.com/office/drawing/2014/main" id="{6ECB4AD9-5893-4F04-9B8A-AE1BC6A014F7}"/>
              </a:ext>
            </a:extLst>
          </p:cNvPr>
          <p:cNvSpPr txBox="1"/>
          <p:nvPr/>
        </p:nvSpPr>
        <p:spPr>
          <a:xfrm>
            <a:off x="1455835" y="5465706"/>
            <a:ext cx="1574594" cy="437043"/>
          </a:xfrm>
          <a:prstGeom prst="rect">
            <a:avLst/>
          </a:prstGeom>
          <a:noFill/>
        </p:spPr>
        <p:txBody>
          <a:bodyPr wrap="square" rtlCol="0">
            <a:spAutoFit/>
          </a:bodyPr>
          <a:lstStyle/>
          <a:p>
            <a:pPr algn="ctr">
              <a:lnSpc>
                <a:spcPct val="80000"/>
              </a:lnSpc>
            </a:pPr>
            <a:r>
              <a:rPr lang="en-US" sz="2800" dirty="0">
                <a:solidFill>
                  <a:schemeClr val="bg1"/>
                </a:solidFill>
                <a:latin typeface="Ubuntu Medium" panose="020B0604030602030204" pitchFamily="34" charset="0"/>
              </a:rPr>
              <a:t>JOIN US</a:t>
            </a:r>
          </a:p>
        </p:txBody>
      </p:sp>
      <p:sp>
        <p:nvSpPr>
          <p:cNvPr id="22" name="Transition">
            <a:extLst>
              <a:ext uri="{FF2B5EF4-FFF2-40B4-BE49-F238E27FC236}">
                <a16:creationId xmlns:a16="http://schemas.microsoft.com/office/drawing/2014/main" id="{2B1701F6-EABA-4C9B-B0EB-44D7507A405F}"/>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nsition">
            <a:extLst>
              <a:ext uri="{FF2B5EF4-FFF2-40B4-BE49-F238E27FC236}">
                <a16:creationId xmlns:a16="http://schemas.microsoft.com/office/drawing/2014/main" id="{B4F99D00-9596-4EF6-ABC7-9A342337E858}"/>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051430"/>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childTnLst>
                                </p:cTn>
                              </p:par>
                              <p:par>
                                <p:cTn id="13" presetID="42" presetClass="path" presetSubtype="0" accel="20000" decel="80000" fill="hold" grpId="1" nodeType="withEffect">
                                  <p:stCondLst>
                                    <p:cond delay="200"/>
                                  </p:stCondLst>
                                  <p:childTnLst>
                                    <p:animMotion origin="layout" path="M -3.84259E-6 3.42593E-6 L -0.51663 -0.00912 " pathEditMode="relative" rAng="0" ptsTypes="AA">
                                      <p:cBhvr>
                                        <p:cTn id="14" dur="1000" fill="hold"/>
                                        <p:tgtEl>
                                          <p:spTgt spid="8"/>
                                        </p:tgtEl>
                                        <p:attrNameLst>
                                          <p:attrName>ppt_x</p:attrName>
                                          <p:attrName>ppt_y</p:attrName>
                                        </p:attrNameLst>
                                      </p:cBhvr>
                                      <p:rCtr x="-25839" y="-463"/>
                                    </p:animMotion>
                                  </p:childTnLst>
                                </p:cTn>
                              </p:par>
                              <p:par>
                                <p:cTn id="15" presetID="6" presetClass="emph" presetSubtype="0" decel="14000" fill="hold" grpId="2" nodeType="withEffect">
                                  <p:stCondLst>
                                    <p:cond delay="1100"/>
                                  </p:stCondLst>
                                  <p:childTnLst>
                                    <p:animScale>
                                      <p:cBhvr>
                                        <p:cTn id="16" dur="2900" fill="hold"/>
                                        <p:tgtEl>
                                          <p:spTgt spid="8"/>
                                        </p:tgtEl>
                                      </p:cBhvr>
                                      <p:by x="102000" y="102000"/>
                                    </p:animScale>
                                  </p:childTnLst>
                                </p:cTn>
                              </p:par>
                              <p:par>
                                <p:cTn id="17" presetID="23" presetClass="entr" presetSubtype="16"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childTnLst>
                                </p:cTn>
                              </p:par>
                              <p:par>
                                <p:cTn id="21" presetID="42" presetClass="path" presetSubtype="0" accel="20000" decel="80000" fill="hold" grpId="1" nodeType="withEffect">
                                  <p:stCondLst>
                                    <p:cond delay="400"/>
                                  </p:stCondLst>
                                  <p:childTnLst>
                                    <p:animMotion origin="layout" path="M -4.72222E-6 4.44444E-6 L -0.51663 -0.00912 " pathEditMode="relative" rAng="0" ptsTypes="AA">
                                      <p:cBhvr>
                                        <p:cTn id="22" dur="1000" fill="hold"/>
                                        <p:tgtEl>
                                          <p:spTgt spid="7"/>
                                        </p:tgtEl>
                                        <p:attrNameLst>
                                          <p:attrName>ppt_x</p:attrName>
                                          <p:attrName>ppt_y</p:attrName>
                                        </p:attrNameLst>
                                      </p:cBhvr>
                                      <p:rCtr x="-25839" y="-463"/>
                                    </p:animMotion>
                                  </p:childTnLst>
                                </p:cTn>
                              </p:par>
                              <p:par>
                                <p:cTn id="23" presetID="6" presetClass="emph" presetSubtype="0" decel="14000" fill="hold" grpId="2" nodeType="withEffect">
                                  <p:stCondLst>
                                    <p:cond delay="1300"/>
                                  </p:stCondLst>
                                  <p:childTnLst>
                                    <p:animScale>
                                      <p:cBhvr>
                                        <p:cTn id="24" dur="2700" fill="hold"/>
                                        <p:tgtEl>
                                          <p:spTgt spid="7"/>
                                        </p:tgtEl>
                                      </p:cBhvr>
                                      <p:by x="95000" y="95000"/>
                                    </p:animScale>
                                  </p:childTnLst>
                                </p:cTn>
                              </p:par>
                              <p:par>
                                <p:cTn id="25" presetID="23" presetClass="entr" presetSubtype="16"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childTnLst>
                                </p:cTn>
                              </p:par>
                              <p:par>
                                <p:cTn id="29" presetID="42" presetClass="path" presetSubtype="0" accel="20000" decel="80000" fill="hold" grpId="1" nodeType="withEffect">
                                  <p:stCondLst>
                                    <p:cond delay="600"/>
                                  </p:stCondLst>
                                  <p:childTnLst>
                                    <p:animMotion origin="layout" path="M -4.72222E-6 4.44444E-6 L -0.51663 -0.00912 " pathEditMode="relative" rAng="0" ptsTypes="AA">
                                      <p:cBhvr>
                                        <p:cTn id="30" dur="1000" fill="hold"/>
                                        <p:tgtEl>
                                          <p:spTgt spid="6"/>
                                        </p:tgtEl>
                                        <p:attrNameLst>
                                          <p:attrName>ppt_x</p:attrName>
                                          <p:attrName>ppt_y</p:attrName>
                                        </p:attrNameLst>
                                      </p:cBhvr>
                                      <p:rCtr x="-25839" y="-463"/>
                                    </p:animMotion>
                                  </p:childTnLst>
                                </p:cTn>
                              </p:par>
                              <p:par>
                                <p:cTn id="31" presetID="6" presetClass="emph" presetSubtype="0" decel="14000" fill="hold" grpId="2" nodeType="withEffect">
                                  <p:stCondLst>
                                    <p:cond delay="1600"/>
                                  </p:stCondLst>
                                  <p:childTnLst>
                                    <p:animScale>
                                      <p:cBhvr>
                                        <p:cTn id="32" dur="2400" fill="hold"/>
                                        <p:tgtEl>
                                          <p:spTgt spid="6"/>
                                        </p:tgtEl>
                                      </p:cBhvr>
                                      <p:by x="105000" y="105000"/>
                                    </p:animScale>
                                  </p:childTnLst>
                                </p:cTn>
                              </p:par>
                              <p:par>
                                <p:cTn id="33" presetID="23" presetClass="entr" presetSubtype="16" fill="hold" grpId="0" nodeType="withEffect">
                                  <p:stCondLst>
                                    <p:cond delay="1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childTnLst>
                                </p:cTn>
                              </p:par>
                              <p:par>
                                <p:cTn id="37" presetID="6" presetClass="emph" presetSubtype="0" accel="56000" decel="44000" autoRev="1" fill="hold" grpId="1" nodeType="withEffect">
                                  <p:stCondLst>
                                    <p:cond delay="1600"/>
                                  </p:stCondLst>
                                  <p:childTnLst>
                                    <p:animScale>
                                      <p:cBhvr>
                                        <p:cTn id="38" dur="1200" fill="hold"/>
                                        <p:tgtEl>
                                          <p:spTgt spid="14"/>
                                        </p:tgtEl>
                                      </p:cBhvr>
                                      <p:by x="102000" y="102000"/>
                                    </p:animScale>
                                  </p:childTnLst>
                                </p:cTn>
                              </p:par>
                              <p:par>
                                <p:cTn id="39" presetID="42" presetClass="path" presetSubtype="0" accel="10000" decel="10000" fill="hold" grpId="2" nodeType="withEffect">
                                  <p:stCondLst>
                                    <p:cond delay="1600"/>
                                  </p:stCondLst>
                                  <p:childTnLst>
                                    <p:animMotion origin="layout" path="M -1.94444E-6 3.98148E-6 L -1.94444E-6 -0.03979 " pathEditMode="relative" rAng="0" ptsTypes="AA">
                                      <p:cBhvr>
                                        <p:cTn id="40" dur="2400" fill="hold"/>
                                        <p:tgtEl>
                                          <p:spTgt spid="14"/>
                                        </p:tgtEl>
                                        <p:attrNameLst>
                                          <p:attrName>ppt_x</p:attrName>
                                          <p:attrName>ppt_y</p:attrName>
                                        </p:attrNameLst>
                                      </p:cBhvr>
                                      <p:rCtr x="0" y="-1997"/>
                                    </p:animMotion>
                                  </p:childTnLst>
                                </p:cTn>
                              </p:par>
                              <p:par>
                                <p:cTn id="41" presetID="10" presetClass="entr" presetSubtype="0" fill="hold" nodeType="withEffect">
                                  <p:stCondLst>
                                    <p:cond delay="1500"/>
                                  </p:stCondLst>
                                  <p:iterate type="lt">
                                    <p:tmPct val="10000"/>
                                  </p:iterate>
                                  <p:childTnLst>
                                    <p:set>
                                      <p:cBhvr>
                                        <p:cTn id="42" dur="1" fill="hold">
                                          <p:stCondLst>
                                            <p:cond delay="0"/>
                                          </p:stCondLst>
                                        </p:cTn>
                                        <p:tgtEl>
                                          <p:spTgt spid="9">
                                            <p:txEl>
                                              <p:pRg st="0" end="0"/>
                                            </p:txEl>
                                          </p:spTgt>
                                        </p:tgtEl>
                                        <p:attrNameLst>
                                          <p:attrName>style.visibility</p:attrName>
                                        </p:attrNameLst>
                                      </p:cBhvr>
                                      <p:to>
                                        <p:strVal val="visible"/>
                                      </p:to>
                                    </p:set>
                                    <p:animEffect transition="in" filter="fade">
                                      <p:cBhvr>
                                        <p:cTn id="43" dur="750"/>
                                        <p:tgtEl>
                                          <p:spTgt spid="9">
                                            <p:txEl>
                                              <p:pRg st="0" end="0"/>
                                            </p:txEl>
                                          </p:spTgt>
                                        </p:tgtEl>
                                      </p:cBhvr>
                                    </p:animEffect>
                                  </p:childTnLst>
                                </p:cTn>
                              </p:par>
                              <p:par>
                                <p:cTn id="44" presetID="22" presetClass="entr" presetSubtype="1" fill="hold" nodeType="withEffect">
                                  <p:stCondLst>
                                    <p:cond delay="210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par>
                                <p:cTn id="47" presetID="22" presetClass="entr" presetSubtype="1" fill="hold" grpId="0" nodeType="withEffect">
                                  <p:stCondLst>
                                    <p:cond delay="240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1000"/>
                                        <p:tgtEl>
                                          <p:spTgt spid="11"/>
                                        </p:tgtEl>
                                      </p:cBhvr>
                                    </p:animEffect>
                                  </p:childTnLst>
                                </p:cTn>
                              </p:par>
                              <p:par>
                                <p:cTn id="50" presetID="23" presetClass="entr" presetSubtype="16" fill="hold" grpId="0" nodeType="withEffect">
                                  <p:stCondLst>
                                    <p:cond delay="15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6" presetClass="emph" presetSubtype="0" accel="56000" decel="44000" autoRev="1" fill="hold" grpId="1" nodeType="withEffect">
                                  <p:stCondLst>
                                    <p:cond delay="1600"/>
                                  </p:stCondLst>
                                  <p:childTnLst>
                                    <p:animScale>
                                      <p:cBhvr>
                                        <p:cTn id="55" dur="1200" fill="hold"/>
                                        <p:tgtEl>
                                          <p:spTgt spid="15"/>
                                        </p:tgtEl>
                                      </p:cBhvr>
                                      <p:by x="102000" y="102000"/>
                                    </p:animScale>
                                  </p:childTnLst>
                                </p:cTn>
                              </p:par>
                              <p:par>
                                <p:cTn id="56" presetID="42" presetClass="path" presetSubtype="0" accel="10000" decel="10000" fill="hold" grpId="2" nodeType="withEffect">
                                  <p:stCondLst>
                                    <p:cond delay="1600"/>
                                  </p:stCondLst>
                                  <p:childTnLst>
                                    <p:animMotion origin="layout" path="M 9.25926E-8 -1.11111E-6 L 9.25926E-8 -0.02011 " pathEditMode="relative" rAng="0" ptsTypes="AA">
                                      <p:cBhvr>
                                        <p:cTn id="57" dur="2400" fill="hold"/>
                                        <p:tgtEl>
                                          <p:spTgt spid="15"/>
                                        </p:tgtEl>
                                        <p:attrNameLst>
                                          <p:attrName>ppt_x</p:attrName>
                                          <p:attrName>ppt_y</p:attrName>
                                        </p:attrNameLst>
                                      </p:cBhvr>
                                      <p:rCtr x="0" y="-1013"/>
                                    </p:animMotion>
                                  </p:childTnLst>
                                </p:cTn>
                              </p:par>
                              <p:par>
                                <p:cTn id="58" presetID="2" presetClass="entr" presetSubtype="4" accel="20000" decel="80000" fill="hold" grpId="0" nodeType="withEffect">
                                  <p:stCondLst>
                                    <p:cond delay="38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1000" fill="hold"/>
                                        <p:tgtEl>
                                          <p:spTgt spid="22"/>
                                        </p:tgtEl>
                                        <p:attrNameLst>
                                          <p:attrName>ppt_x</p:attrName>
                                        </p:attrNameLst>
                                      </p:cBhvr>
                                      <p:tavLst>
                                        <p:tav tm="0">
                                          <p:val>
                                            <p:strVal val="#ppt_x"/>
                                          </p:val>
                                        </p:tav>
                                        <p:tav tm="100000">
                                          <p:val>
                                            <p:strVal val="#ppt_x"/>
                                          </p:val>
                                        </p:tav>
                                      </p:tavLst>
                                    </p:anim>
                                    <p:anim calcmode="lin" valueType="num">
                                      <p:cBhvr additive="base">
                                        <p:cTn id="61" dur="10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accel="20000" decel="80000" fill="hold" grpId="0" nodeType="withEffect">
                                  <p:stCondLst>
                                    <p:cond delay="395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1000" fill="hold"/>
                                        <p:tgtEl>
                                          <p:spTgt spid="21"/>
                                        </p:tgtEl>
                                        <p:attrNameLst>
                                          <p:attrName>ppt_x</p:attrName>
                                        </p:attrNameLst>
                                      </p:cBhvr>
                                      <p:tavLst>
                                        <p:tav tm="0">
                                          <p:val>
                                            <p:strVal val="#ppt_x"/>
                                          </p:val>
                                        </p:tav>
                                        <p:tav tm="100000">
                                          <p:val>
                                            <p:strVal val="#ppt_x"/>
                                          </p:val>
                                        </p:tav>
                                      </p:tavLst>
                                    </p:anim>
                                    <p:anim calcmode="lin" valueType="num">
                                      <p:cBhvr additive="base">
                                        <p:cTn id="65" dur="1000" fill="hold"/>
                                        <p:tgtEl>
                                          <p:spTgt spid="21"/>
                                        </p:tgtEl>
                                        <p:attrNameLst>
                                          <p:attrName>ppt_y</p:attrName>
                                        </p:attrNameLst>
                                      </p:cBhvr>
                                      <p:tavLst>
                                        <p:tav tm="0">
                                          <p:val>
                                            <p:strVal val="1+#ppt_h/2"/>
                                          </p:val>
                                        </p:tav>
                                        <p:tav tm="100000">
                                          <p:val>
                                            <p:strVal val="#ppt_y"/>
                                          </p:val>
                                        </p:tav>
                                      </p:tavLst>
                                    </p:anim>
                                  </p:childTnLst>
                                </p:cTn>
                              </p:par>
                              <p:par>
                                <p:cTn id="66" presetID="10" presetClass="entr" presetSubtype="0" fill="hold" nodeType="withEffect">
                                  <p:stCondLst>
                                    <p:cond delay="140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childTnLst>
                                </p:cTn>
                              </p:par>
                              <p:par>
                                <p:cTn id="69" presetID="22" presetClass="entr" presetSubtype="4" fill="hold" grpId="0" nodeType="withEffect">
                                  <p:stCondLst>
                                    <p:cond delay="2600"/>
                                  </p:stCondLst>
                                  <p:childTnLst>
                                    <p:set>
                                      <p:cBhvr>
                                        <p:cTn id="70" dur="1" fill="hold">
                                          <p:stCondLst>
                                            <p:cond delay="0"/>
                                          </p:stCondLst>
                                        </p:cTn>
                                        <p:tgtEl>
                                          <p:spTgt spid="17"/>
                                        </p:tgtEl>
                                        <p:attrNameLst>
                                          <p:attrName>style.visibility</p:attrName>
                                        </p:attrNameLst>
                                      </p:cBhvr>
                                      <p:to>
                                        <p:strVal val="visible"/>
                                      </p:to>
                                    </p:set>
                                    <p:animEffect transition="in" filter="wipe(down)">
                                      <p:cBhvr>
                                        <p:cTn id="71" dur="1000"/>
                                        <p:tgtEl>
                                          <p:spTgt spid="17"/>
                                        </p:tgtEl>
                                      </p:cBhvr>
                                    </p:animEffect>
                                  </p:childTnLst>
                                </p:cTn>
                              </p:par>
                              <p:par>
                                <p:cTn id="72" presetID="2" presetClass="entr" presetSubtype="8" accel="20000" decel="80000" fill="hold" grpId="0" nodeType="withEffect">
                                  <p:stCondLst>
                                    <p:cond delay="260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1000" fill="hold"/>
                                        <p:tgtEl>
                                          <p:spTgt spid="19"/>
                                        </p:tgtEl>
                                        <p:attrNameLst>
                                          <p:attrName>ppt_x</p:attrName>
                                        </p:attrNameLst>
                                      </p:cBhvr>
                                      <p:tavLst>
                                        <p:tav tm="0">
                                          <p:val>
                                            <p:strVal val="0-#ppt_w/2"/>
                                          </p:val>
                                        </p:tav>
                                        <p:tav tm="100000">
                                          <p:val>
                                            <p:strVal val="#ppt_x"/>
                                          </p:val>
                                        </p:tav>
                                      </p:tavLst>
                                    </p:anim>
                                    <p:anim calcmode="lin" valueType="num">
                                      <p:cBhvr additive="base">
                                        <p:cTn id="75" dur="1000" fill="hold"/>
                                        <p:tgtEl>
                                          <p:spTgt spid="19"/>
                                        </p:tgtEl>
                                        <p:attrNameLst>
                                          <p:attrName>ppt_y</p:attrName>
                                        </p:attrNameLst>
                                      </p:cBhvr>
                                      <p:tavLst>
                                        <p:tav tm="0">
                                          <p:val>
                                            <p:strVal val="#ppt_y"/>
                                          </p:val>
                                        </p:tav>
                                        <p:tav tm="100000">
                                          <p:val>
                                            <p:strVal val="#ppt_y"/>
                                          </p:val>
                                        </p:tav>
                                      </p:tavLst>
                                    </p:anim>
                                  </p:childTnLst>
                                </p:cTn>
                              </p:par>
                              <p:par>
                                <p:cTn id="76" presetID="2" presetClass="entr" presetSubtype="8" accel="20000" decel="80000" fill="hold" grpId="0" nodeType="withEffect">
                                  <p:stCondLst>
                                    <p:cond delay="265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1000" fill="hold"/>
                                        <p:tgtEl>
                                          <p:spTgt spid="20"/>
                                        </p:tgtEl>
                                        <p:attrNameLst>
                                          <p:attrName>ppt_x</p:attrName>
                                        </p:attrNameLst>
                                      </p:cBhvr>
                                      <p:tavLst>
                                        <p:tav tm="0">
                                          <p:val>
                                            <p:strVal val="0-#ppt_w/2"/>
                                          </p:val>
                                        </p:tav>
                                        <p:tav tm="100000">
                                          <p:val>
                                            <p:strVal val="#ppt_x"/>
                                          </p:val>
                                        </p:tav>
                                      </p:tavLst>
                                    </p:anim>
                                    <p:anim calcmode="lin" valueType="num">
                                      <p:cBhvr additive="base">
                                        <p:cTn id="79" dur="1000" fill="hold"/>
                                        <p:tgtEl>
                                          <p:spTgt spid="20"/>
                                        </p:tgtEl>
                                        <p:attrNameLst>
                                          <p:attrName>ppt_y</p:attrName>
                                        </p:attrNameLst>
                                      </p:cBhvr>
                                      <p:tavLst>
                                        <p:tav tm="0">
                                          <p:val>
                                            <p:strVal val="#ppt_y"/>
                                          </p:val>
                                        </p:tav>
                                        <p:tav tm="100000">
                                          <p:val>
                                            <p:strVal val="#ppt_y"/>
                                          </p:val>
                                        </p:tav>
                                      </p:tavLst>
                                    </p:anim>
                                  </p:childTnLst>
                                </p:cTn>
                              </p:par>
                              <p:par>
                                <p:cTn id="80" presetID="23" presetClass="entr" presetSubtype="16" fill="hold" grpId="0" nodeType="withEffect">
                                  <p:stCondLst>
                                    <p:cond delay="1100"/>
                                  </p:stCondLst>
                                  <p:childTnLst>
                                    <p:set>
                                      <p:cBhvr>
                                        <p:cTn id="81" dur="1" fill="hold">
                                          <p:stCondLst>
                                            <p:cond delay="0"/>
                                          </p:stCondLst>
                                        </p:cTn>
                                        <p:tgtEl>
                                          <p:spTgt spid="18"/>
                                        </p:tgtEl>
                                        <p:attrNameLst>
                                          <p:attrName>style.visibility</p:attrName>
                                        </p:attrNameLst>
                                      </p:cBhvr>
                                      <p:to>
                                        <p:strVal val="visible"/>
                                      </p:to>
                                    </p:set>
                                    <p:anim calcmode="lin" valueType="num">
                                      <p:cBhvr>
                                        <p:cTn id="82" dur="1000" fill="hold"/>
                                        <p:tgtEl>
                                          <p:spTgt spid="18"/>
                                        </p:tgtEl>
                                        <p:attrNameLst>
                                          <p:attrName>ppt_w</p:attrName>
                                        </p:attrNameLst>
                                      </p:cBhvr>
                                      <p:tavLst>
                                        <p:tav tm="0">
                                          <p:val>
                                            <p:fltVal val="0"/>
                                          </p:val>
                                        </p:tav>
                                        <p:tav tm="100000">
                                          <p:val>
                                            <p:strVal val="#ppt_w"/>
                                          </p:val>
                                        </p:tav>
                                      </p:tavLst>
                                    </p:anim>
                                    <p:anim calcmode="lin" valueType="num">
                                      <p:cBhvr>
                                        <p:cTn id="83" dur="10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animBg="1"/>
      <p:bldP spid="8" grpId="1" animBg="1"/>
      <p:bldP spid="8" grpId="2" animBg="1"/>
      <p:bldP spid="7" grpId="0" animBg="1"/>
      <p:bldP spid="7" grpId="1" animBg="1"/>
      <p:bldP spid="7" grpId="2" animBg="1"/>
      <p:bldP spid="6" grpId="0" animBg="1"/>
      <p:bldP spid="6" grpId="1" animBg="1"/>
      <p:bldP spid="6" grpId="2" animBg="1"/>
      <p:bldP spid="11" grpId="0"/>
      <p:bldP spid="14" grpId="0" animBg="1"/>
      <p:bldP spid="14" grpId="1" animBg="1"/>
      <p:bldP spid="14" grpId="2" animBg="1"/>
      <p:bldP spid="15" grpId="0" animBg="1"/>
      <p:bldP spid="15" grpId="1" animBg="1"/>
      <p:bldP spid="15" grpId="2" animBg="1"/>
      <p:bldP spid="17" grpId="0"/>
      <p:bldP spid="19" grpId="0" animBg="1"/>
      <p:bldP spid="20" grpId="0"/>
      <p:bldP spid="22" grpId="0" animBg="1"/>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icture">
            <a:extLst>
              <a:ext uri="{FF2B5EF4-FFF2-40B4-BE49-F238E27FC236}">
                <a16:creationId xmlns:a16="http://schemas.microsoft.com/office/drawing/2014/main" id="{ED7388C5-C8B9-4894-BFA3-633C55818C02}"/>
              </a:ext>
            </a:extLst>
          </p:cNvPr>
          <p:cNvSpPr/>
          <p:nvPr/>
        </p:nvSpPr>
        <p:spPr>
          <a:xfrm>
            <a:off x="-2882081" y="-2920181"/>
            <a:ext cx="16813162" cy="16813162"/>
          </a:xfrm>
          <a:prstGeom prst="ellipse">
            <a:avLst/>
          </a:prstGeom>
          <a:blipFill>
            <a:blip r:embed="rId2"/>
            <a:srcRect/>
            <a:stretch>
              <a:fillRect l="-16056" t="-631" r="-50614" b="-10629"/>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113599E3-3BB1-408D-AE70-A9B30D4E55F6}"/>
              </a:ext>
            </a:extLst>
          </p:cNvPr>
          <p:cNvSpPr/>
          <p:nvPr/>
        </p:nvSpPr>
        <p:spPr>
          <a:xfrm>
            <a:off x="10265552" y="5315672"/>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9A60D921-E509-4D8F-873D-0AFE16B12E9E}"/>
              </a:ext>
            </a:extLst>
          </p:cNvPr>
          <p:cNvSpPr/>
          <p:nvPr/>
        </p:nvSpPr>
        <p:spPr>
          <a:xfrm>
            <a:off x="-1647504" y="4602992"/>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8C28C12A-39FF-48E9-9722-BDAFF50EE3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22899" y="5657128"/>
            <a:ext cx="17096544" cy="17096544"/>
          </a:xfrm>
          <a:prstGeom prst="rect">
            <a:avLst/>
          </a:prstGeom>
        </p:spPr>
      </p:pic>
      <p:sp>
        <p:nvSpPr>
          <p:cNvPr id="6" name="Oval 5">
            <a:extLst>
              <a:ext uri="{FF2B5EF4-FFF2-40B4-BE49-F238E27FC236}">
                <a16:creationId xmlns:a16="http://schemas.microsoft.com/office/drawing/2014/main" id="{DCCF4963-C2DA-4190-B9CC-FAD335D059F0}"/>
              </a:ext>
            </a:extLst>
          </p:cNvPr>
          <p:cNvSpPr/>
          <p:nvPr/>
        </p:nvSpPr>
        <p:spPr>
          <a:xfrm>
            <a:off x="-3104672" y="11356261"/>
            <a:ext cx="12782550" cy="12782550"/>
          </a:xfrm>
          <a:prstGeom prst="ellipse">
            <a:avLst/>
          </a:prstGeom>
          <a:solidFill>
            <a:schemeClr val="bg2">
              <a:lumMod val="2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DAA451C9-670F-4450-BDCE-3D059BBBB959}"/>
              </a:ext>
            </a:extLst>
          </p:cNvPr>
          <p:cNvSpPr/>
          <p:nvPr/>
        </p:nvSpPr>
        <p:spPr>
          <a:xfrm>
            <a:off x="-3547384" y="11949269"/>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Easy Customize">
            <a:extLst>
              <a:ext uri="{FF2B5EF4-FFF2-40B4-BE49-F238E27FC236}">
                <a16:creationId xmlns:a16="http://schemas.microsoft.com/office/drawing/2014/main" id="{BBDDB3A6-7254-4166-B869-E8DC3825DE3F}"/>
              </a:ext>
            </a:extLst>
          </p:cNvPr>
          <p:cNvSpPr txBox="1"/>
          <p:nvPr/>
        </p:nvSpPr>
        <p:spPr>
          <a:xfrm>
            <a:off x="707248" y="7458777"/>
            <a:ext cx="5040722" cy="1717393"/>
          </a:xfrm>
          <a:prstGeom prst="rect">
            <a:avLst/>
          </a:prstGeom>
          <a:noFill/>
        </p:spPr>
        <p:txBody>
          <a:bodyPr wrap="square" rtlCol="0">
            <a:spAutoFit/>
          </a:bodyPr>
          <a:lstStyle/>
          <a:p>
            <a:pPr>
              <a:lnSpc>
                <a:spcPct val="80000"/>
              </a:lnSpc>
            </a:pPr>
            <a:r>
              <a:rPr lang="en-US" sz="6600" b="1" dirty="0">
                <a:solidFill>
                  <a:schemeClr val="bg1"/>
                </a:solidFill>
                <a:latin typeface="Ubuntu" panose="020B0504030602030204" pitchFamily="34" charset="0"/>
              </a:rPr>
              <a:t>Easy </a:t>
            </a:r>
            <a:r>
              <a:rPr lang="en-US" sz="6600" b="1" dirty="0">
                <a:solidFill>
                  <a:schemeClr val="tx1">
                    <a:lumMod val="85000"/>
                    <a:lumOff val="15000"/>
                  </a:schemeClr>
                </a:solidFill>
                <a:latin typeface="Ubuntu" panose="020B0504030602030204" pitchFamily="34" charset="0"/>
              </a:rPr>
              <a:t>Customize</a:t>
            </a:r>
          </a:p>
        </p:txBody>
      </p:sp>
      <p:cxnSp>
        <p:nvCxnSpPr>
          <p:cNvPr id="9" name="Straight Connector 8">
            <a:extLst>
              <a:ext uri="{FF2B5EF4-FFF2-40B4-BE49-F238E27FC236}">
                <a16:creationId xmlns:a16="http://schemas.microsoft.com/office/drawing/2014/main" id="{2F5EDFD1-7E9E-4844-B7D2-A7215317B1CF}"/>
              </a:ext>
            </a:extLst>
          </p:cNvPr>
          <p:cNvCxnSpPr>
            <a:cxnSpLocks/>
          </p:cNvCxnSpPr>
          <p:nvPr/>
        </p:nvCxnSpPr>
        <p:spPr>
          <a:xfrm flipV="1">
            <a:off x="860653" y="9393450"/>
            <a:ext cx="0" cy="1224147"/>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10"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1D10CA3C-33F9-42C0-8761-6482ED6B167E}"/>
              </a:ext>
            </a:extLst>
          </p:cNvPr>
          <p:cNvSpPr/>
          <p:nvPr/>
        </p:nvSpPr>
        <p:spPr>
          <a:xfrm>
            <a:off x="1035389" y="9294158"/>
            <a:ext cx="4832007" cy="1323439"/>
          </a:xfrm>
          <a:prstGeom prst="rect">
            <a:avLst/>
          </a:prstGeom>
        </p:spPr>
        <p:txBody>
          <a:bodyPr wrap="square">
            <a:spAutoFit/>
          </a:bodyPr>
          <a:lstStyle/>
          <a:p>
            <a:r>
              <a:rPr lang="en-US" sz="1600" dirty="0">
                <a:solidFill>
                  <a:schemeClr val="bg1"/>
                </a:solidFill>
                <a:latin typeface="Ubuntu Light" panose="020B0304030602030204" pitchFamily="34" charset="0"/>
              </a:rPr>
              <a:t>Lorem ipsum dolor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consectetur</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adipiscing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elit</a:t>
            </a:r>
            <a:r>
              <a:rPr lang="en-US" sz="1600" dirty="0">
                <a:solidFill>
                  <a:schemeClr val="bg1"/>
                </a:solidFill>
                <a:latin typeface="Ubuntu Light" panose="020B0304030602030204" pitchFamily="34" charset="0"/>
              </a:rPr>
              <a:t>. Ut </a:t>
            </a:r>
            <a:r>
              <a:rPr lang="en-US" sz="1600" dirty="0" err="1">
                <a:solidFill>
                  <a:schemeClr val="bg1"/>
                </a:solidFill>
                <a:latin typeface="Ubuntu Light" panose="020B0304030602030204" pitchFamily="34" charset="0"/>
              </a:rPr>
              <a:t>posuere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est</a:t>
            </a:r>
            <a:r>
              <a:rPr lang="en-US" sz="1600" dirty="0">
                <a:solidFill>
                  <a:schemeClr val="bg1"/>
                </a:solidFill>
                <a:latin typeface="Ubuntu Light" panose="020B0304030602030204" pitchFamily="34" charset="0"/>
              </a:rPr>
              <a:t> et </a:t>
            </a:r>
            <a:r>
              <a:rPr lang="en-US" sz="1600" dirty="0" err="1">
                <a:solidFill>
                  <a:schemeClr val="bg1"/>
                </a:solidFill>
                <a:latin typeface="Ubuntu Light" panose="020B0304030602030204" pitchFamily="34" charset="0"/>
              </a:rPr>
              <a:t>ornare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dapibus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risus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odio</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iaculis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leo</a:t>
            </a:r>
            <a:r>
              <a:rPr lang="en-US" sz="1600" dirty="0">
                <a:solidFill>
                  <a:schemeClr val="bg1"/>
                </a:solidFill>
                <a:latin typeface="Ubuntu Light" panose="020B0304030602030204" pitchFamily="34" charset="0"/>
              </a:rPr>
              <a:t>,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Saiki </a:t>
            </a:r>
            <a:r>
              <a:rPr lang="en-US" sz="1600" dirty="0" err="1">
                <a:solidFill>
                  <a:schemeClr val="bg1"/>
                </a:solidFill>
                <a:latin typeface="Ubuntu Light" panose="020B0304030602030204" pitchFamily="34" charset="0"/>
              </a:rPr>
              <a:t>sam</a:t>
            </a:r>
            <a:r>
              <a:rPr lang="en-US" sz="1600" dirty="0">
                <a:solidFill>
                  <a:schemeClr val="bg1"/>
                </a:solidFill>
                <a:latin typeface="Ubuntu Light" panose="020B0304030602030204" pitchFamily="34" charset="0"/>
              </a:rPr>
              <a:t> Lorem Ipsum </a:t>
            </a:r>
            <a:r>
              <a:rPr lang="en-US" sz="1600" dirty="0" err="1">
                <a:solidFill>
                  <a:schemeClr val="bg1"/>
                </a:solidFill>
                <a:latin typeface="Ubuntu Light" panose="020B0304030602030204" pitchFamily="34" charset="0"/>
              </a:rPr>
              <a:t>gawene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klambi</a:t>
            </a:r>
            <a:r>
              <a:rPr lang="en-US" sz="1600" dirty="0">
                <a:solidFill>
                  <a:schemeClr val="bg1"/>
                </a:solidFill>
                <a:latin typeface="Ubuntu Light" panose="020B0304030602030204" pitchFamily="34" charset="0"/>
              </a:rPr>
              <a:t> sing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regone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rambute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klimis</a:t>
            </a:r>
            <a:r>
              <a:rPr lang="en-US" sz="1600" dirty="0">
                <a:solidFill>
                  <a:schemeClr val="bg1"/>
                </a:solidFill>
                <a:latin typeface="Ubuntu Light" panose="020B0304030602030204" pitchFamily="34" charset="0"/>
              </a:rPr>
              <a:t> pol </a:t>
            </a:r>
            <a:r>
              <a:rPr lang="en-US" sz="1600" dirty="0" err="1">
                <a:solidFill>
                  <a:schemeClr val="bg1"/>
                </a:solidFill>
                <a:latin typeface="Ubuntu Light" panose="020B0304030602030204" pitchFamily="34" charset="0"/>
              </a:rPr>
              <a:t>koyok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gae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minyak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angin</a:t>
            </a:r>
            <a:endParaRPr lang="en-US" sz="1600" dirty="0">
              <a:solidFill>
                <a:schemeClr val="bg1"/>
              </a:solidFill>
              <a:latin typeface="Ubuntu Light" panose="020B0304030602030204" pitchFamily="34" charset="0"/>
            </a:endParaRPr>
          </a:p>
        </p:txBody>
      </p:sp>
      <p:sp>
        <p:nvSpPr>
          <p:cNvPr id="16" name="Oval 15">
            <a:extLst>
              <a:ext uri="{FF2B5EF4-FFF2-40B4-BE49-F238E27FC236}">
                <a16:creationId xmlns:a16="http://schemas.microsoft.com/office/drawing/2014/main" id="{1E842D13-B828-4310-9875-7559416BD347}"/>
              </a:ext>
            </a:extLst>
          </p:cNvPr>
          <p:cNvSpPr/>
          <p:nvPr/>
        </p:nvSpPr>
        <p:spPr>
          <a:xfrm>
            <a:off x="6579086" y="-3920529"/>
            <a:ext cx="6008282" cy="6008282"/>
          </a:xfrm>
          <a:prstGeom prst="ellipse">
            <a:avLst/>
          </a:prstGeom>
          <a:solidFill>
            <a:schemeClr val="bg2">
              <a:lumMod val="2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E837BDD6-E580-4C73-8D82-50EA73079E95}"/>
              </a:ext>
            </a:extLst>
          </p:cNvPr>
          <p:cNvSpPr/>
          <p:nvPr/>
        </p:nvSpPr>
        <p:spPr>
          <a:xfrm>
            <a:off x="6864569" y="-4276995"/>
            <a:ext cx="5969518" cy="5969518"/>
          </a:xfrm>
          <a:prstGeom prst="ellipse">
            <a:avLst/>
          </a:prstGeom>
          <a:gradFill>
            <a:gsLst>
              <a:gs pos="50400">
                <a:srgbClr val="5A9085"/>
              </a:gs>
              <a:gs pos="0">
                <a:schemeClr val="accent1"/>
              </a:gs>
              <a:gs pos="100000">
                <a:schemeClr val="accent6"/>
              </a:gs>
            </a:gsLst>
            <a:lin ang="2700000" scaled="0"/>
          </a:gra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Your Logo">
            <a:extLst>
              <a:ext uri="{FF2B5EF4-FFF2-40B4-BE49-F238E27FC236}">
                <a16:creationId xmlns:a16="http://schemas.microsoft.com/office/drawing/2014/main" id="{80613C1F-7DFE-46EC-BF37-1165A2B057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89850" y="550530"/>
            <a:ext cx="2223655" cy="274151"/>
          </a:xfrm>
          <a:prstGeom prst="rect">
            <a:avLst/>
          </a:prstGeom>
          <a:effectLst/>
        </p:spPr>
      </p:pic>
      <p:sp>
        <p:nvSpPr>
          <p:cNvPr id="19" name="Rectangle: Rounded Corners 18">
            <a:extLst>
              <a:ext uri="{FF2B5EF4-FFF2-40B4-BE49-F238E27FC236}">
                <a16:creationId xmlns:a16="http://schemas.microsoft.com/office/drawing/2014/main" id="{231CD912-FE65-49B2-A7E3-956D8DA69295}"/>
              </a:ext>
            </a:extLst>
          </p:cNvPr>
          <p:cNvSpPr/>
          <p:nvPr/>
        </p:nvSpPr>
        <p:spPr>
          <a:xfrm>
            <a:off x="8429595" y="9009981"/>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JOIN US">
            <a:extLst>
              <a:ext uri="{FF2B5EF4-FFF2-40B4-BE49-F238E27FC236}">
                <a16:creationId xmlns:a16="http://schemas.microsoft.com/office/drawing/2014/main" id="{0A056153-28B6-43C1-A186-4CBFB47DF63B}"/>
              </a:ext>
            </a:extLst>
          </p:cNvPr>
          <p:cNvSpPr txBox="1"/>
          <p:nvPr/>
        </p:nvSpPr>
        <p:spPr>
          <a:xfrm>
            <a:off x="8690958" y="9075636"/>
            <a:ext cx="1574594" cy="437043"/>
          </a:xfrm>
          <a:prstGeom prst="rect">
            <a:avLst/>
          </a:prstGeom>
          <a:noFill/>
        </p:spPr>
        <p:txBody>
          <a:bodyPr wrap="square" rtlCol="0">
            <a:spAutoFit/>
          </a:bodyPr>
          <a:lstStyle/>
          <a:p>
            <a:pPr algn="ctr">
              <a:lnSpc>
                <a:spcPct val="80000"/>
              </a:lnSpc>
            </a:pPr>
            <a:r>
              <a:rPr lang="en-US" sz="2800" dirty="0">
                <a:solidFill>
                  <a:schemeClr val="bg1"/>
                </a:solidFill>
                <a:latin typeface="Ubuntu Medium" panose="020B0604030602030204" pitchFamily="34" charset="0"/>
              </a:rPr>
              <a:t>JOIN US</a:t>
            </a:r>
          </a:p>
        </p:txBody>
      </p:sp>
      <p:sp>
        <p:nvSpPr>
          <p:cNvPr id="23" name="www.yourdomain.com">
            <a:extLst>
              <a:ext uri="{FF2B5EF4-FFF2-40B4-BE49-F238E27FC236}">
                <a16:creationId xmlns:a16="http://schemas.microsoft.com/office/drawing/2014/main" id="{AADEB4E6-23FF-4E65-A0DF-B4248E0C4331}"/>
              </a:ext>
            </a:extLst>
          </p:cNvPr>
          <p:cNvSpPr/>
          <p:nvPr/>
        </p:nvSpPr>
        <p:spPr>
          <a:xfrm>
            <a:off x="382055" y="333575"/>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24" name="Transition">
            <a:extLst>
              <a:ext uri="{FF2B5EF4-FFF2-40B4-BE49-F238E27FC236}">
                <a16:creationId xmlns:a16="http://schemas.microsoft.com/office/drawing/2014/main" id="{9E8BF574-C7DB-49D5-B58F-AA1005C1D8EF}"/>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ransition">
            <a:extLst>
              <a:ext uri="{FF2B5EF4-FFF2-40B4-BE49-F238E27FC236}">
                <a16:creationId xmlns:a16="http://schemas.microsoft.com/office/drawing/2014/main" id="{BE532625-A776-4EED-A1A9-2E400F053F40}"/>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8276950"/>
      </p:ext>
    </p:extLst>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par>
                                <p:cTn id="9" presetID="6" presetClass="emph" presetSubtype="0" accel="20000" decel="25000" fill="hold" grpId="1" nodeType="withEffect">
                                  <p:stCondLst>
                                    <p:cond delay="600"/>
                                  </p:stCondLst>
                                  <p:childTnLst>
                                    <p:animScale>
                                      <p:cBhvr>
                                        <p:cTn id="10" dur="3400" fill="hold"/>
                                        <p:tgtEl>
                                          <p:spTgt spid="4"/>
                                        </p:tgtEl>
                                      </p:cBhvr>
                                      <p:by x="95000" y="95000"/>
                                    </p:animScale>
                                  </p:childTnLst>
                                </p:cTn>
                              </p:par>
                              <p:par>
                                <p:cTn id="11" presetID="2" presetClass="entr" presetSubtype="2" accel="20000" decel="8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1+#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250" fill="hold"/>
                                        <p:tgtEl>
                                          <p:spTgt spid="6"/>
                                        </p:tgtEl>
                                        <p:attrNameLst>
                                          <p:attrName>ppt_w</p:attrName>
                                        </p:attrNameLst>
                                      </p:cBhvr>
                                      <p:tavLst>
                                        <p:tav tm="0">
                                          <p:val>
                                            <p:fltVal val="0"/>
                                          </p:val>
                                        </p:tav>
                                        <p:tav tm="100000">
                                          <p:val>
                                            <p:strVal val="#ppt_w"/>
                                          </p:val>
                                        </p:tav>
                                      </p:tavLst>
                                    </p:anim>
                                    <p:anim calcmode="lin" valueType="num">
                                      <p:cBhvr>
                                        <p:cTn id="18" dur="1250" fill="hold"/>
                                        <p:tgtEl>
                                          <p:spTgt spid="6"/>
                                        </p:tgtEl>
                                        <p:attrNameLst>
                                          <p:attrName>ppt_h</p:attrName>
                                        </p:attrNameLst>
                                      </p:cBhvr>
                                      <p:tavLst>
                                        <p:tav tm="0">
                                          <p:val>
                                            <p:fltVal val="0"/>
                                          </p:val>
                                        </p:tav>
                                        <p:tav tm="100000">
                                          <p:val>
                                            <p:strVal val="#ppt_h"/>
                                          </p:val>
                                        </p:tav>
                                      </p:tavLst>
                                    </p:anim>
                                  </p:childTnLst>
                                </p:cTn>
                              </p:par>
                              <p:par>
                                <p:cTn id="19" presetID="42" presetClass="path" presetSubtype="0" accel="20000" decel="80000" fill="hold" grpId="1" nodeType="withEffect">
                                  <p:stCondLst>
                                    <p:cond delay="0"/>
                                  </p:stCondLst>
                                  <p:childTnLst>
                                    <p:animMotion origin="layout" path="M 8.33333E-7 3.14815E-6 L 8.33333E-7 -0.50044 " pathEditMode="relative" rAng="0" ptsTypes="AA">
                                      <p:cBhvr>
                                        <p:cTn id="20" dur="1000" fill="hold"/>
                                        <p:tgtEl>
                                          <p:spTgt spid="6"/>
                                        </p:tgtEl>
                                        <p:attrNameLst>
                                          <p:attrName>ppt_x</p:attrName>
                                          <p:attrName>ppt_y</p:attrName>
                                        </p:attrNameLst>
                                      </p:cBhvr>
                                      <p:rCtr x="0" y="-25029"/>
                                    </p:animMotion>
                                  </p:childTnLst>
                                </p:cTn>
                              </p:par>
                              <p:par>
                                <p:cTn id="21" presetID="6" presetClass="emph" presetSubtype="0" decel="14000" fill="hold" grpId="2" nodeType="withEffect">
                                  <p:stCondLst>
                                    <p:cond delay="900"/>
                                  </p:stCondLst>
                                  <p:childTnLst>
                                    <p:animScale>
                                      <p:cBhvr>
                                        <p:cTn id="22" dur="2700" fill="hold"/>
                                        <p:tgtEl>
                                          <p:spTgt spid="6"/>
                                        </p:tgtEl>
                                      </p:cBhvr>
                                      <p:by x="95000" y="95000"/>
                                    </p:animScale>
                                  </p:childTnLst>
                                </p:cTn>
                              </p:par>
                              <p:par>
                                <p:cTn id="23" presetID="23" presetClass="entr" presetSubtype="16" fill="hold" grpId="0" nodeType="withEffect">
                                  <p:stCondLst>
                                    <p:cond delay="400"/>
                                  </p:stCondLst>
                                  <p:childTnLst>
                                    <p:set>
                                      <p:cBhvr>
                                        <p:cTn id="24" dur="1" fill="hold">
                                          <p:stCondLst>
                                            <p:cond delay="0"/>
                                          </p:stCondLst>
                                        </p:cTn>
                                        <p:tgtEl>
                                          <p:spTgt spid="7"/>
                                        </p:tgtEl>
                                        <p:attrNameLst>
                                          <p:attrName>style.visibility</p:attrName>
                                        </p:attrNameLst>
                                      </p:cBhvr>
                                      <p:to>
                                        <p:strVal val="visible"/>
                                      </p:to>
                                    </p:set>
                                    <p:anim calcmode="lin" valueType="num">
                                      <p:cBhvr>
                                        <p:cTn id="25" dur="1250" fill="hold"/>
                                        <p:tgtEl>
                                          <p:spTgt spid="7"/>
                                        </p:tgtEl>
                                        <p:attrNameLst>
                                          <p:attrName>ppt_w</p:attrName>
                                        </p:attrNameLst>
                                      </p:cBhvr>
                                      <p:tavLst>
                                        <p:tav tm="0">
                                          <p:val>
                                            <p:fltVal val="0"/>
                                          </p:val>
                                        </p:tav>
                                        <p:tav tm="100000">
                                          <p:val>
                                            <p:strVal val="#ppt_w"/>
                                          </p:val>
                                        </p:tav>
                                      </p:tavLst>
                                    </p:anim>
                                    <p:anim calcmode="lin" valueType="num">
                                      <p:cBhvr>
                                        <p:cTn id="26" dur="1250" fill="hold"/>
                                        <p:tgtEl>
                                          <p:spTgt spid="7"/>
                                        </p:tgtEl>
                                        <p:attrNameLst>
                                          <p:attrName>ppt_h</p:attrName>
                                        </p:attrNameLst>
                                      </p:cBhvr>
                                      <p:tavLst>
                                        <p:tav tm="0">
                                          <p:val>
                                            <p:fltVal val="0"/>
                                          </p:val>
                                        </p:tav>
                                        <p:tav tm="100000">
                                          <p:val>
                                            <p:strVal val="#ppt_h"/>
                                          </p:val>
                                        </p:tav>
                                      </p:tavLst>
                                    </p:anim>
                                  </p:childTnLst>
                                </p:cTn>
                              </p:par>
                              <p:par>
                                <p:cTn id="27" presetID="42" presetClass="path" presetSubtype="0" accel="20000" decel="80000" fill="hold" grpId="1" nodeType="withEffect">
                                  <p:stCondLst>
                                    <p:cond delay="400"/>
                                  </p:stCondLst>
                                  <p:childTnLst>
                                    <p:animMotion origin="layout" path="M -3.00926E-6 6.01852E-7 L -3.00926E-6 -0.49132 " pathEditMode="relative" rAng="0" ptsTypes="AA">
                                      <p:cBhvr>
                                        <p:cTn id="28" dur="1000" fill="hold"/>
                                        <p:tgtEl>
                                          <p:spTgt spid="7"/>
                                        </p:tgtEl>
                                        <p:attrNameLst>
                                          <p:attrName>ppt_x</p:attrName>
                                          <p:attrName>ppt_y</p:attrName>
                                        </p:attrNameLst>
                                      </p:cBhvr>
                                      <p:rCtr x="0" y="-24566"/>
                                    </p:animMotion>
                                  </p:childTnLst>
                                </p:cTn>
                              </p:par>
                              <p:par>
                                <p:cTn id="29" presetID="6" presetClass="emph" presetSubtype="0" decel="14000" fill="hold" grpId="2" nodeType="withEffect">
                                  <p:stCondLst>
                                    <p:cond delay="1300"/>
                                  </p:stCondLst>
                                  <p:childTnLst>
                                    <p:animScale>
                                      <p:cBhvr>
                                        <p:cTn id="30" dur="2700" fill="hold"/>
                                        <p:tgtEl>
                                          <p:spTgt spid="7"/>
                                        </p:tgtEl>
                                      </p:cBhvr>
                                      <p:by x="95000" y="95000"/>
                                    </p:animScale>
                                  </p:childTnLst>
                                </p:cTn>
                              </p:par>
                              <p:par>
                                <p:cTn id="31" presetID="10" presetClass="entr" presetSubtype="0" fill="hold" nodeType="withEffect">
                                  <p:stCondLst>
                                    <p:cond delay="1500"/>
                                  </p:stCondLst>
                                  <p:iterate type="lt">
                                    <p:tmPct val="10000"/>
                                  </p:iterate>
                                  <p:childTnLst>
                                    <p:set>
                                      <p:cBhvr>
                                        <p:cTn id="32" dur="1" fill="hold">
                                          <p:stCondLst>
                                            <p:cond delay="0"/>
                                          </p:stCondLst>
                                        </p:cTn>
                                        <p:tgtEl>
                                          <p:spTgt spid="8">
                                            <p:txEl>
                                              <p:pRg st="0" end="0"/>
                                            </p:txEl>
                                          </p:spTgt>
                                        </p:tgtEl>
                                        <p:attrNameLst>
                                          <p:attrName>style.visibility</p:attrName>
                                        </p:attrNameLst>
                                      </p:cBhvr>
                                      <p:to>
                                        <p:strVal val="visible"/>
                                      </p:to>
                                    </p:set>
                                    <p:animEffect transition="in" filter="fade">
                                      <p:cBhvr>
                                        <p:cTn id="33" dur="750"/>
                                        <p:tgtEl>
                                          <p:spTgt spid="8">
                                            <p:txEl>
                                              <p:pRg st="0" end="0"/>
                                            </p:txEl>
                                          </p:spTgt>
                                        </p:tgtEl>
                                      </p:cBhvr>
                                    </p:animEffect>
                                  </p:childTnLst>
                                </p:cTn>
                              </p:par>
                              <p:par>
                                <p:cTn id="34" presetID="22" presetClass="entr" presetSubtype="1" fill="hold" nodeType="withEffect">
                                  <p:stCondLst>
                                    <p:cond delay="2100"/>
                                  </p:stCondLst>
                                  <p:childTnLst>
                                    <p:set>
                                      <p:cBhvr>
                                        <p:cTn id="35" dur="1" fill="hold">
                                          <p:stCondLst>
                                            <p:cond delay="0"/>
                                          </p:stCondLst>
                                        </p:cTn>
                                        <p:tgtEl>
                                          <p:spTgt spid="9"/>
                                        </p:tgtEl>
                                        <p:attrNameLst>
                                          <p:attrName>style.visibility</p:attrName>
                                        </p:attrNameLst>
                                      </p:cBhvr>
                                      <p:to>
                                        <p:strVal val="visible"/>
                                      </p:to>
                                    </p:set>
                                    <p:animEffect transition="in" filter="wipe(up)">
                                      <p:cBhvr>
                                        <p:cTn id="36" dur="1000"/>
                                        <p:tgtEl>
                                          <p:spTgt spid="9"/>
                                        </p:tgtEl>
                                      </p:cBhvr>
                                    </p:animEffect>
                                  </p:childTnLst>
                                </p:cTn>
                              </p:par>
                              <p:par>
                                <p:cTn id="37" presetID="22" presetClass="entr" presetSubtype="1" fill="hold" grpId="0" nodeType="withEffect">
                                  <p:stCondLst>
                                    <p:cond delay="240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1000"/>
                                        <p:tgtEl>
                                          <p:spTgt spid="10"/>
                                        </p:tgtEl>
                                      </p:cBhvr>
                                    </p:animEffect>
                                  </p:childTnLst>
                                </p:cTn>
                              </p:par>
                              <p:par>
                                <p:cTn id="40" presetID="2" presetClass="entr" presetSubtype="1" accel="20000" decel="80000" fill="hold" grpId="0" nodeType="withEffect">
                                  <p:stCondLst>
                                    <p:cond delay="160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1000" fill="hold"/>
                                        <p:tgtEl>
                                          <p:spTgt spid="16"/>
                                        </p:tgtEl>
                                        <p:attrNameLst>
                                          <p:attrName>ppt_x</p:attrName>
                                        </p:attrNameLst>
                                      </p:cBhvr>
                                      <p:tavLst>
                                        <p:tav tm="0">
                                          <p:val>
                                            <p:strVal val="#ppt_x"/>
                                          </p:val>
                                        </p:tav>
                                        <p:tav tm="100000">
                                          <p:val>
                                            <p:strVal val="#ppt_x"/>
                                          </p:val>
                                        </p:tav>
                                      </p:tavLst>
                                    </p:anim>
                                    <p:anim calcmode="lin" valueType="num">
                                      <p:cBhvr additive="base">
                                        <p:cTn id="43" dur="1000" fill="hold"/>
                                        <p:tgtEl>
                                          <p:spTgt spid="16"/>
                                        </p:tgtEl>
                                        <p:attrNameLst>
                                          <p:attrName>ppt_y</p:attrName>
                                        </p:attrNameLst>
                                      </p:cBhvr>
                                      <p:tavLst>
                                        <p:tav tm="0">
                                          <p:val>
                                            <p:strVal val="0-#ppt_h/2"/>
                                          </p:val>
                                        </p:tav>
                                        <p:tav tm="100000">
                                          <p:val>
                                            <p:strVal val="#ppt_y"/>
                                          </p:val>
                                        </p:tav>
                                      </p:tavLst>
                                    </p:anim>
                                  </p:childTnLst>
                                </p:cTn>
                              </p:par>
                              <p:par>
                                <p:cTn id="44" presetID="2" presetClass="entr" presetSubtype="1" accel="20000" decel="80000" fill="hold" grpId="0" nodeType="withEffect">
                                  <p:stCondLst>
                                    <p:cond delay="150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1000" fill="hold"/>
                                        <p:tgtEl>
                                          <p:spTgt spid="17"/>
                                        </p:tgtEl>
                                        <p:attrNameLst>
                                          <p:attrName>ppt_x</p:attrName>
                                        </p:attrNameLst>
                                      </p:cBhvr>
                                      <p:tavLst>
                                        <p:tav tm="0">
                                          <p:val>
                                            <p:strVal val="#ppt_x"/>
                                          </p:val>
                                        </p:tav>
                                        <p:tav tm="100000">
                                          <p:val>
                                            <p:strVal val="#ppt_x"/>
                                          </p:val>
                                        </p:tav>
                                      </p:tavLst>
                                    </p:anim>
                                    <p:anim calcmode="lin" valueType="num">
                                      <p:cBhvr additive="base">
                                        <p:cTn id="47" dur="1000" fill="hold"/>
                                        <p:tgtEl>
                                          <p:spTgt spid="17"/>
                                        </p:tgtEl>
                                        <p:attrNameLst>
                                          <p:attrName>ppt_y</p:attrName>
                                        </p:attrNameLst>
                                      </p:cBhvr>
                                      <p:tavLst>
                                        <p:tav tm="0">
                                          <p:val>
                                            <p:strVal val="0-#ppt_h/2"/>
                                          </p:val>
                                        </p:tav>
                                        <p:tav tm="100000">
                                          <p:val>
                                            <p:strVal val="#ppt_y"/>
                                          </p:val>
                                        </p:tav>
                                      </p:tavLst>
                                    </p:anim>
                                  </p:childTnLst>
                                </p:cTn>
                              </p:par>
                              <p:par>
                                <p:cTn id="48" presetID="10" presetClass="entr" presetSubtype="0" fill="hold" nodeType="withEffect">
                                  <p:stCondLst>
                                    <p:cond delay="18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1000"/>
                                        <p:tgtEl>
                                          <p:spTgt spid="18"/>
                                        </p:tgtEl>
                                      </p:cBhvr>
                                    </p:animEffect>
                                  </p:childTnLst>
                                </p:cTn>
                              </p:par>
                              <p:par>
                                <p:cTn id="51" presetID="2" presetClass="entr" presetSubtype="2" accel="20000" decel="80000" fill="hold" grpId="0" nodeType="withEffect">
                                  <p:stCondLst>
                                    <p:cond delay="260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1000" fill="hold"/>
                                        <p:tgtEl>
                                          <p:spTgt spid="19"/>
                                        </p:tgtEl>
                                        <p:attrNameLst>
                                          <p:attrName>ppt_x</p:attrName>
                                        </p:attrNameLst>
                                      </p:cBhvr>
                                      <p:tavLst>
                                        <p:tav tm="0">
                                          <p:val>
                                            <p:strVal val="1+#ppt_w/2"/>
                                          </p:val>
                                        </p:tav>
                                        <p:tav tm="100000">
                                          <p:val>
                                            <p:strVal val="#ppt_x"/>
                                          </p:val>
                                        </p:tav>
                                      </p:tavLst>
                                    </p:anim>
                                    <p:anim calcmode="lin" valueType="num">
                                      <p:cBhvr additive="base">
                                        <p:cTn id="54" dur="10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accel="20000" decel="80000" fill="hold" grpId="0" nodeType="withEffect">
                                  <p:stCondLst>
                                    <p:cond delay="265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1000" fill="hold"/>
                                        <p:tgtEl>
                                          <p:spTgt spid="20"/>
                                        </p:tgtEl>
                                        <p:attrNameLst>
                                          <p:attrName>ppt_x</p:attrName>
                                        </p:attrNameLst>
                                      </p:cBhvr>
                                      <p:tavLst>
                                        <p:tav tm="0">
                                          <p:val>
                                            <p:strVal val="1+#ppt_w/2"/>
                                          </p:val>
                                        </p:tav>
                                        <p:tav tm="100000">
                                          <p:val>
                                            <p:strVal val="#ppt_x"/>
                                          </p:val>
                                        </p:tav>
                                      </p:tavLst>
                                    </p:anim>
                                    <p:anim calcmode="lin" valueType="num">
                                      <p:cBhvr additive="base">
                                        <p:cTn id="58" dur="1000" fill="hold"/>
                                        <p:tgtEl>
                                          <p:spTgt spid="20"/>
                                        </p:tgtEl>
                                        <p:attrNameLst>
                                          <p:attrName>ppt_y</p:attrName>
                                        </p:attrNameLst>
                                      </p:cBhvr>
                                      <p:tavLst>
                                        <p:tav tm="0">
                                          <p:val>
                                            <p:strVal val="#ppt_y"/>
                                          </p:val>
                                        </p:tav>
                                        <p:tav tm="100000">
                                          <p:val>
                                            <p:strVal val="#ppt_y"/>
                                          </p:val>
                                        </p:tav>
                                      </p:tavLst>
                                    </p:anim>
                                  </p:childTnLst>
                                </p:cTn>
                              </p:par>
                              <p:par>
                                <p:cTn id="59" presetID="23" presetClass="entr" presetSubtype="16" fill="hold" grpId="0" nodeType="withEffect">
                                  <p:stCondLst>
                                    <p:cond delay="15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childTnLst>
                                </p:cTn>
                              </p:par>
                              <p:par>
                                <p:cTn id="63" presetID="6" presetClass="emph" presetSubtype="0" accel="56000" decel="44000" autoRev="1" fill="hold" grpId="1" nodeType="withEffect">
                                  <p:stCondLst>
                                    <p:cond delay="1600"/>
                                  </p:stCondLst>
                                  <p:childTnLst>
                                    <p:animScale>
                                      <p:cBhvr>
                                        <p:cTn id="64" dur="1200" fill="hold"/>
                                        <p:tgtEl>
                                          <p:spTgt spid="21"/>
                                        </p:tgtEl>
                                      </p:cBhvr>
                                      <p:by x="102000" y="102000"/>
                                    </p:animScale>
                                  </p:childTnLst>
                                </p:cTn>
                              </p:par>
                              <p:par>
                                <p:cTn id="65" presetID="42" presetClass="path" presetSubtype="0" accel="10000" decel="10000" fill="hold" grpId="2" nodeType="withEffect">
                                  <p:stCondLst>
                                    <p:cond delay="1600"/>
                                  </p:stCondLst>
                                  <p:childTnLst>
                                    <p:animMotion origin="layout" path="M -8.33333E-7 -1.2963E-6 L -8.33333E-7 -0.02011 " pathEditMode="relative" rAng="0" ptsTypes="AA">
                                      <p:cBhvr>
                                        <p:cTn id="66" dur="2400" fill="hold"/>
                                        <p:tgtEl>
                                          <p:spTgt spid="21"/>
                                        </p:tgtEl>
                                        <p:attrNameLst>
                                          <p:attrName>ppt_x</p:attrName>
                                          <p:attrName>ppt_y</p:attrName>
                                        </p:attrNameLst>
                                      </p:cBhvr>
                                      <p:rCtr x="0" y="-1013"/>
                                    </p:animMotion>
                                  </p:childTnLst>
                                </p:cTn>
                              </p:par>
                              <p:par>
                                <p:cTn id="67" presetID="23" presetClass="entr" presetSubtype="16" fill="hold" grpId="0" nodeType="withEffect">
                                  <p:stCondLst>
                                    <p:cond delay="1100"/>
                                  </p:stCondLst>
                                  <p:childTnLst>
                                    <p:set>
                                      <p:cBhvr>
                                        <p:cTn id="68" dur="1" fill="hold">
                                          <p:stCondLst>
                                            <p:cond delay="0"/>
                                          </p:stCondLst>
                                        </p:cTn>
                                        <p:tgtEl>
                                          <p:spTgt spid="22"/>
                                        </p:tgtEl>
                                        <p:attrNameLst>
                                          <p:attrName>style.visibility</p:attrName>
                                        </p:attrNameLst>
                                      </p:cBhvr>
                                      <p:to>
                                        <p:strVal val="visible"/>
                                      </p:to>
                                    </p:set>
                                    <p:anim calcmode="lin" valueType="num">
                                      <p:cBhvr>
                                        <p:cTn id="69" dur="1000" fill="hold"/>
                                        <p:tgtEl>
                                          <p:spTgt spid="22"/>
                                        </p:tgtEl>
                                        <p:attrNameLst>
                                          <p:attrName>ppt_w</p:attrName>
                                        </p:attrNameLst>
                                      </p:cBhvr>
                                      <p:tavLst>
                                        <p:tav tm="0">
                                          <p:val>
                                            <p:fltVal val="0"/>
                                          </p:val>
                                        </p:tav>
                                        <p:tav tm="100000">
                                          <p:val>
                                            <p:strVal val="#ppt_w"/>
                                          </p:val>
                                        </p:tav>
                                      </p:tavLst>
                                    </p:anim>
                                    <p:anim calcmode="lin" valueType="num">
                                      <p:cBhvr>
                                        <p:cTn id="70" dur="1000" fill="hold"/>
                                        <p:tgtEl>
                                          <p:spTgt spid="22"/>
                                        </p:tgtEl>
                                        <p:attrNameLst>
                                          <p:attrName>ppt_h</p:attrName>
                                        </p:attrNameLst>
                                      </p:cBhvr>
                                      <p:tavLst>
                                        <p:tav tm="0">
                                          <p:val>
                                            <p:fltVal val="0"/>
                                          </p:val>
                                        </p:tav>
                                        <p:tav tm="100000">
                                          <p:val>
                                            <p:strVal val="#ppt_h"/>
                                          </p:val>
                                        </p:tav>
                                      </p:tavLst>
                                    </p:anim>
                                  </p:childTnLst>
                                </p:cTn>
                              </p:par>
                              <p:par>
                                <p:cTn id="71" presetID="22" presetClass="entr" presetSubtype="4" fill="hold" grpId="0" nodeType="withEffect">
                                  <p:stCondLst>
                                    <p:cond delay="260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1000"/>
                                        <p:tgtEl>
                                          <p:spTgt spid="23"/>
                                        </p:tgtEl>
                                      </p:cBhvr>
                                    </p:animEffect>
                                  </p:childTnLst>
                                </p:cTn>
                              </p:par>
                              <p:par>
                                <p:cTn id="74" presetID="2" presetClass="entr" presetSubtype="8" accel="20000" decel="80000" fill="hold" grpId="0" nodeType="withEffect">
                                  <p:stCondLst>
                                    <p:cond delay="385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1000" fill="hold"/>
                                        <p:tgtEl>
                                          <p:spTgt spid="24"/>
                                        </p:tgtEl>
                                        <p:attrNameLst>
                                          <p:attrName>ppt_x</p:attrName>
                                        </p:attrNameLst>
                                      </p:cBhvr>
                                      <p:tavLst>
                                        <p:tav tm="0">
                                          <p:val>
                                            <p:strVal val="0-#ppt_w/2"/>
                                          </p:val>
                                        </p:tav>
                                        <p:tav tm="100000">
                                          <p:val>
                                            <p:strVal val="#ppt_x"/>
                                          </p:val>
                                        </p:tav>
                                      </p:tavLst>
                                    </p:anim>
                                    <p:anim calcmode="lin" valueType="num">
                                      <p:cBhvr additive="base">
                                        <p:cTn id="77" dur="1000" fill="hold"/>
                                        <p:tgtEl>
                                          <p:spTgt spid="24"/>
                                        </p:tgtEl>
                                        <p:attrNameLst>
                                          <p:attrName>ppt_y</p:attrName>
                                        </p:attrNameLst>
                                      </p:cBhvr>
                                      <p:tavLst>
                                        <p:tav tm="0">
                                          <p:val>
                                            <p:strVal val="#ppt_y"/>
                                          </p:val>
                                        </p:tav>
                                        <p:tav tm="100000">
                                          <p:val>
                                            <p:strVal val="#ppt_y"/>
                                          </p:val>
                                        </p:tav>
                                      </p:tavLst>
                                    </p:anim>
                                  </p:childTnLst>
                                </p:cTn>
                              </p:par>
                              <p:par>
                                <p:cTn id="78" presetID="2" presetClass="entr" presetSubtype="8" accel="20000" decel="80000" fill="hold" grpId="0" nodeType="withEffect">
                                  <p:stCondLst>
                                    <p:cond delay="3950"/>
                                  </p:stCondLst>
                                  <p:childTnLst>
                                    <p:set>
                                      <p:cBhvr>
                                        <p:cTn id="79" dur="1" fill="hold">
                                          <p:stCondLst>
                                            <p:cond delay="0"/>
                                          </p:stCondLst>
                                        </p:cTn>
                                        <p:tgtEl>
                                          <p:spTgt spid="25"/>
                                        </p:tgtEl>
                                        <p:attrNameLst>
                                          <p:attrName>style.visibility</p:attrName>
                                        </p:attrNameLst>
                                      </p:cBhvr>
                                      <p:to>
                                        <p:strVal val="visible"/>
                                      </p:to>
                                    </p:set>
                                    <p:anim calcmode="lin" valueType="num">
                                      <p:cBhvr additive="base">
                                        <p:cTn id="80" dur="1000" fill="hold"/>
                                        <p:tgtEl>
                                          <p:spTgt spid="25"/>
                                        </p:tgtEl>
                                        <p:attrNameLst>
                                          <p:attrName>ppt_x</p:attrName>
                                        </p:attrNameLst>
                                      </p:cBhvr>
                                      <p:tavLst>
                                        <p:tav tm="0">
                                          <p:val>
                                            <p:strVal val="0-#ppt_w/2"/>
                                          </p:val>
                                        </p:tav>
                                        <p:tav tm="100000">
                                          <p:val>
                                            <p:strVal val="#ppt_x"/>
                                          </p:val>
                                        </p:tav>
                                      </p:tavLst>
                                    </p:anim>
                                    <p:anim calcmode="lin" valueType="num">
                                      <p:cBhvr additive="base">
                                        <p:cTn id="81"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21" grpId="0" animBg="1"/>
      <p:bldP spid="21" grpId="1" animBg="1"/>
      <p:bldP spid="21" grpId="2" animBg="1"/>
      <p:bldP spid="22" grpId="0" animBg="1"/>
      <p:bldP spid="6" grpId="0" animBg="1"/>
      <p:bldP spid="6" grpId="1" animBg="1"/>
      <p:bldP spid="6" grpId="2" animBg="1"/>
      <p:bldP spid="7" grpId="0" animBg="1"/>
      <p:bldP spid="7" grpId="1" animBg="1"/>
      <p:bldP spid="7" grpId="2" animBg="1"/>
      <p:bldP spid="10" grpId="0"/>
      <p:bldP spid="16" grpId="0" animBg="1"/>
      <p:bldP spid="17" grpId="0" animBg="1"/>
      <p:bldP spid="19" grpId="0" animBg="1"/>
      <p:bldP spid="20" grpId="0"/>
      <p:bldP spid="23" grpId="0"/>
      <p:bldP spid="24" grpId="0" animBg="1"/>
      <p:bldP spid="2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F3EFBEEF-69AE-4D76-A858-AD3C0A51EE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131174" y="626937"/>
            <a:ext cx="17096544" cy="17096544"/>
          </a:xfrm>
          <a:prstGeom prst="rect">
            <a:avLst/>
          </a:prstGeom>
        </p:spPr>
      </p:pic>
      <p:sp>
        <p:nvSpPr>
          <p:cNvPr id="17" name="Oval 16">
            <a:extLst>
              <a:ext uri="{FF2B5EF4-FFF2-40B4-BE49-F238E27FC236}">
                <a16:creationId xmlns:a16="http://schemas.microsoft.com/office/drawing/2014/main" id="{4480E4EF-1553-444F-B53D-B2B827F4AC9D}"/>
              </a:ext>
            </a:extLst>
          </p:cNvPr>
          <p:cNvSpPr/>
          <p:nvPr/>
        </p:nvSpPr>
        <p:spPr>
          <a:xfrm>
            <a:off x="5524500" y="1160652"/>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InovativeTemplate">
            <a:extLst>
              <a:ext uri="{FF2B5EF4-FFF2-40B4-BE49-F238E27FC236}">
                <a16:creationId xmlns:a16="http://schemas.microsoft.com/office/drawing/2014/main" id="{23148A49-0DE1-40A5-9CC9-71A715701388}"/>
              </a:ext>
            </a:extLst>
          </p:cNvPr>
          <p:cNvSpPr txBox="1"/>
          <p:nvPr/>
        </p:nvSpPr>
        <p:spPr>
          <a:xfrm>
            <a:off x="6112855" y="6354214"/>
            <a:ext cx="4368787" cy="1717393"/>
          </a:xfrm>
          <a:prstGeom prst="rect">
            <a:avLst/>
          </a:prstGeom>
          <a:noFill/>
        </p:spPr>
        <p:txBody>
          <a:bodyPr wrap="square" rtlCol="0">
            <a:spAutoFit/>
          </a:bodyPr>
          <a:lstStyle/>
          <a:p>
            <a:pPr algn="r">
              <a:lnSpc>
                <a:spcPct val="80000"/>
              </a:lnSpc>
            </a:pPr>
            <a:r>
              <a:rPr lang="en-US" sz="6600" b="1" dirty="0" err="1">
                <a:solidFill>
                  <a:schemeClr val="bg1"/>
                </a:solidFill>
                <a:latin typeface="Ubuntu" panose="020B0504030602030204" pitchFamily="34" charset="0"/>
              </a:rPr>
              <a:t>Inovative</a:t>
            </a:r>
            <a:r>
              <a:rPr lang="en-US" sz="6600" b="1" dirty="0" err="1">
                <a:solidFill>
                  <a:schemeClr val="tx1">
                    <a:lumMod val="85000"/>
                    <a:lumOff val="15000"/>
                  </a:schemeClr>
                </a:solidFill>
                <a:latin typeface="Ubuntu" panose="020B0504030602030204" pitchFamily="34" charset="0"/>
              </a:rPr>
              <a:t>Template</a:t>
            </a:r>
            <a:endParaRPr lang="en-US" sz="6600" b="1" dirty="0">
              <a:solidFill>
                <a:schemeClr val="tx1">
                  <a:lumMod val="85000"/>
                  <a:lumOff val="15000"/>
                </a:schemeClr>
              </a:solidFill>
              <a:latin typeface="Ubuntu" panose="020B0504030602030204" pitchFamily="34" charset="0"/>
            </a:endParaRPr>
          </a:p>
        </p:txBody>
      </p:sp>
      <p:cxnSp>
        <p:nvCxnSpPr>
          <p:cNvPr id="6" name="Straight Connector 5">
            <a:extLst>
              <a:ext uri="{FF2B5EF4-FFF2-40B4-BE49-F238E27FC236}">
                <a16:creationId xmlns:a16="http://schemas.microsoft.com/office/drawing/2014/main" id="{77ACA2AD-E3CF-4E4A-A4A0-2049477B40C5}"/>
              </a:ext>
            </a:extLst>
          </p:cNvPr>
          <p:cNvCxnSpPr>
            <a:cxnSpLocks/>
          </p:cNvCxnSpPr>
          <p:nvPr/>
        </p:nvCxnSpPr>
        <p:spPr>
          <a:xfrm flipV="1">
            <a:off x="10277020" y="8138580"/>
            <a:ext cx="0" cy="1813247"/>
          </a:xfrm>
          <a:prstGeom prst="line">
            <a:avLst/>
          </a:prstGeom>
          <a:ln w="508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7"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0BA14727-5477-417C-94E6-52EEBCE885AD}"/>
              </a:ext>
            </a:extLst>
          </p:cNvPr>
          <p:cNvSpPr/>
          <p:nvPr/>
        </p:nvSpPr>
        <p:spPr>
          <a:xfrm>
            <a:off x="6411967" y="8137262"/>
            <a:ext cx="3672090" cy="1815882"/>
          </a:xfrm>
          <a:prstGeom prst="rect">
            <a:avLst/>
          </a:prstGeom>
        </p:spPr>
        <p:txBody>
          <a:bodyPr wrap="square">
            <a:spAutoFit/>
          </a:bodyPr>
          <a:lstStyle/>
          <a:p>
            <a:pPr algn="r"/>
            <a:r>
              <a:rPr lang="en-US" sz="1600" dirty="0">
                <a:solidFill>
                  <a:schemeClr val="bg1"/>
                </a:solidFill>
                <a:latin typeface="Ubuntu Light" panose="020B0304030602030204" pitchFamily="34" charset="0"/>
              </a:rPr>
              <a:t>Lorem ipsum dolor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consectetur</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adipiscing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elit</a:t>
            </a:r>
            <a:r>
              <a:rPr lang="en-US" sz="1600" dirty="0">
                <a:solidFill>
                  <a:schemeClr val="bg1"/>
                </a:solidFill>
                <a:latin typeface="Ubuntu Light" panose="020B0304030602030204" pitchFamily="34" charset="0"/>
              </a:rPr>
              <a:t>. Ut </a:t>
            </a:r>
            <a:r>
              <a:rPr lang="en-US" sz="1600" dirty="0" err="1">
                <a:solidFill>
                  <a:schemeClr val="bg1"/>
                </a:solidFill>
                <a:latin typeface="Ubuntu Light" panose="020B0304030602030204" pitchFamily="34" charset="0"/>
              </a:rPr>
              <a:t>posuere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est</a:t>
            </a:r>
            <a:r>
              <a:rPr lang="en-US" sz="1600" dirty="0">
                <a:solidFill>
                  <a:schemeClr val="bg1"/>
                </a:solidFill>
                <a:latin typeface="Ubuntu Light" panose="020B0304030602030204" pitchFamily="34" charset="0"/>
              </a:rPr>
              <a:t> et </a:t>
            </a:r>
            <a:r>
              <a:rPr lang="en-US" sz="1600" dirty="0" err="1">
                <a:solidFill>
                  <a:schemeClr val="bg1"/>
                </a:solidFill>
                <a:latin typeface="Ubuntu Light" panose="020B0304030602030204" pitchFamily="34" charset="0"/>
              </a:rPr>
              <a:t>ornare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dapibus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risus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odio</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iaculis</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leo</a:t>
            </a:r>
            <a:r>
              <a:rPr lang="en-US" sz="1600" dirty="0">
                <a:solidFill>
                  <a:schemeClr val="bg1"/>
                </a:solidFill>
                <a:latin typeface="Ubuntu Light" panose="020B0304030602030204" pitchFamily="34" charset="0"/>
              </a:rPr>
              <a:t>, sit </a:t>
            </a:r>
            <a:r>
              <a:rPr lang="en-US" sz="1600" dirty="0" err="1">
                <a:solidFill>
                  <a:schemeClr val="bg1"/>
                </a:solidFill>
                <a:latin typeface="Ubuntu Light" panose="020B0304030602030204" pitchFamily="34" charset="0"/>
              </a:rPr>
              <a:t>amet</a:t>
            </a:r>
            <a:r>
              <a:rPr lang="en-US" sz="1600" dirty="0">
                <a:solidFill>
                  <a:schemeClr val="bg1"/>
                </a:solidFill>
                <a:latin typeface="Ubuntu Light" panose="020B0304030602030204" pitchFamily="34" charset="0"/>
              </a:rPr>
              <a:t> Saiki </a:t>
            </a:r>
            <a:r>
              <a:rPr lang="en-US" sz="1600" dirty="0" err="1">
                <a:solidFill>
                  <a:schemeClr val="bg1"/>
                </a:solidFill>
                <a:latin typeface="Ubuntu Light" panose="020B0304030602030204" pitchFamily="34" charset="0"/>
              </a:rPr>
              <a:t>sam</a:t>
            </a:r>
            <a:r>
              <a:rPr lang="en-US" sz="1600" dirty="0">
                <a:solidFill>
                  <a:schemeClr val="bg1"/>
                </a:solidFill>
                <a:latin typeface="Ubuntu Light" panose="020B0304030602030204" pitchFamily="34" charset="0"/>
              </a:rPr>
              <a:t> Lorem Ipsum </a:t>
            </a:r>
            <a:r>
              <a:rPr lang="en-US" sz="1600" dirty="0" err="1">
                <a:solidFill>
                  <a:schemeClr val="bg1"/>
                </a:solidFill>
                <a:latin typeface="Ubuntu Light" panose="020B0304030602030204" pitchFamily="34" charset="0"/>
              </a:rPr>
              <a:t>gawene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klambi</a:t>
            </a:r>
            <a:r>
              <a:rPr lang="en-US" sz="1600" dirty="0">
                <a:solidFill>
                  <a:schemeClr val="bg1"/>
                </a:solidFill>
                <a:latin typeface="Ubuntu Light" panose="020B0304030602030204" pitchFamily="34" charset="0"/>
              </a:rPr>
              <a:t> sing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larang</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regone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rambute</a:t>
            </a:r>
            <a:r>
              <a:rPr lang="en-US" sz="1600" dirty="0">
                <a:solidFill>
                  <a:schemeClr val="bg1"/>
                </a:solidFill>
                <a:latin typeface="Ubuntu Light" panose="020B0304030602030204" pitchFamily="34" charset="0"/>
              </a:rPr>
              <a:t> ae </a:t>
            </a:r>
            <a:r>
              <a:rPr lang="en-US" sz="1600" dirty="0" err="1">
                <a:solidFill>
                  <a:schemeClr val="bg1"/>
                </a:solidFill>
                <a:latin typeface="Ubuntu Light" panose="020B0304030602030204" pitchFamily="34" charset="0"/>
              </a:rPr>
              <a:t>klimis</a:t>
            </a:r>
            <a:r>
              <a:rPr lang="en-US" sz="1600" dirty="0">
                <a:solidFill>
                  <a:schemeClr val="bg1"/>
                </a:solidFill>
                <a:latin typeface="Ubuntu Light" panose="020B0304030602030204" pitchFamily="34" charset="0"/>
              </a:rPr>
              <a:t> pol </a:t>
            </a:r>
            <a:r>
              <a:rPr lang="en-US" sz="1600" dirty="0" err="1">
                <a:solidFill>
                  <a:schemeClr val="bg1"/>
                </a:solidFill>
                <a:latin typeface="Ubuntu Light" panose="020B0304030602030204" pitchFamily="34" charset="0"/>
              </a:rPr>
              <a:t>koyok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gae</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minyak</a:t>
            </a:r>
            <a:r>
              <a:rPr lang="en-US" sz="1600" dirty="0">
                <a:solidFill>
                  <a:schemeClr val="bg1"/>
                </a:solidFill>
                <a:latin typeface="Ubuntu Light" panose="020B0304030602030204" pitchFamily="34" charset="0"/>
              </a:rPr>
              <a:t> </a:t>
            </a:r>
            <a:r>
              <a:rPr lang="en-US" sz="1600" dirty="0" err="1">
                <a:solidFill>
                  <a:schemeClr val="bg1"/>
                </a:solidFill>
                <a:latin typeface="Ubuntu Light" panose="020B0304030602030204" pitchFamily="34" charset="0"/>
              </a:rPr>
              <a:t>angin</a:t>
            </a:r>
            <a:endParaRPr lang="en-US" sz="1600" dirty="0">
              <a:solidFill>
                <a:schemeClr val="bg1"/>
              </a:solidFill>
              <a:latin typeface="Ubuntu Light" panose="020B0304030602030204" pitchFamily="34" charset="0"/>
            </a:endParaRPr>
          </a:p>
        </p:txBody>
      </p:sp>
      <p:sp>
        <p:nvSpPr>
          <p:cNvPr id="8" name="Rectangle: Rounded Corners 7">
            <a:extLst>
              <a:ext uri="{FF2B5EF4-FFF2-40B4-BE49-F238E27FC236}">
                <a16:creationId xmlns:a16="http://schemas.microsoft.com/office/drawing/2014/main" id="{DED4C7A5-5372-4928-9798-A3A710229B17}"/>
              </a:ext>
            </a:extLst>
          </p:cNvPr>
          <p:cNvSpPr/>
          <p:nvPr/>
        </p:nvSpPr>
        <p:spPr>
          <a:xfrm>
            <a:off x="684138" y="9549276"/>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9" name="JOIN US">
            <a:extLst>
              <a:ext uri="{FF2B5EF4-FFF2-40B4-BE49-F238E27FC236}">
                <a16:creationId xmlns:a16="http://schemas.microsoft.com/office/drawing/2014/main" id="{60FB96ED-B847-4040-A283-0EF3A091CA79}"/>
              </a:ext>
            </a:extLst>
          </p:cNvPr>
          <p:cNvSpPr txBox="1"/>
          <p:nvPr/>
        </p:nvSpPr>
        <p:spPr>
          <a:xfrm>
            <a:off x="945501" y="9614931"/>
            <a:ext cx="1574594" cy="437043"/>
          </a:xfrm>
          <a:prstGeom prst="rect">
            <a:avLst/>
          </a:prstGeom>
          <a:noFill/>
        </p:spPr>
        <p:txBody>
          <a:bodyPr wrap="square" rtlCol="0">
            <a:spAutoFit/>
          </a:bodyPr>
          <a:lstStyle/>
          <a:p>
            <a:pPr algn="r">
              <a:lnSpc>
                <a:spcPct val="80000"/>
              </a:lnSpc>
            </a:pPr>
            <a:r>
              <a:rPr lang="en-US" sz="2800" dirty="0">
                <a:solidFill>
                  <a:schemeClr val="bg1"/>
                </a:solidFill>
                <a:latin typeface="Ubuntu Medium" panose="020B0604030602030204" pitchFamily="34" charset="0"/>
              </a:rPr>
              <a:t>JOIN US</a:t>
            </a:r>
          </a:p>
        </p:txBody>
      </p:sp>
      <p:sp>
        <p:nvSpPr>
          <p:cNvPr id="10" name="www.yourdomain.com">
            <a:extLst>
              <a:ext uri="{FF2B5EF4-FFF2-40B4-BE49-F238E27FC236}">
                <a16:creationId xmlns:a16="http://schemas.microsoft.com/office/drawing/2014/main" id="{2430BC56-3408-4448-A4DC-273425A0CB5E}"/>
              </a:ext>
            </a:extLst>
          </p:cNvPr>
          <p:cNvSpPr/>
          <p:nvPr/>
        </p:nvSpPr>
        <p:spPr>
          <a:xfrm>
            <a:off x="7405677" y="10364692"/>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11" name="Oval 10">
            <a:extLst>
              <a:ext uri="{FF2B5EF4-FFF2-40B4-BE49-F238E27FC236}">
                <a16:creationId xmlns:a16="http://schemas.microsoft.com/office/drawing/2014/main" id="{F5E0C052-0B3C-44FC-9ED6-E10B90637D2B}"/>
              </a:ext>
            </a:extLst>
          </p:cNvPr>
          <p:cNvSpPr/>
          <p:nvPr/>
        </p:nvSpPr>
        <p:spPr>
          <a:xfrm>
            <a:off x="-9706122" y="-4057930"/>
            <a:ext cx="12782550" cy="12782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3D288F4-D516-4BC0-B26E-18FEBED8CD79}"/>
              </a:ext>
            </a:extLst>
          </p:cNvPr>
          <p:cNvSpPr/>
          <p:nvPr/>
        </p:nvSpPr>
        <p:spPr>
          <a:xfrm>
            <a:off x="-9935261" y="-4502506"/>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a:extLst>
              <a:ext uri="{FF2B5EF4-FFF2-40B4-BE49-F238E27FC236}">
                <a16:creationId xmlns:a16="http://schemas.microsoft.com/office/drawing/2014/main" id="{082449C5-BFFA-40B5-8DC7-792D7679D329}"/>
              </a:ext>
            </a:extLst>
          </p:cNvPr>
          <p:cNvSpPr/>
          <p:nvPr/>
        </p:nvSpPr>
        <p:spPr>
          <a:xfrm>
            <a:off x="-8739113" y="-3306358"/>
            <a:ext cx="10307784" cy="10307784"/>
          </a:xfrm>
          <a:prstGeom prst="ellipse">
            <a:avLst/>
          </a:prstGeom>
          <a:blipFill>
            <a:blip r:embed="rId4"/>
            <a:srcRect/>
            <a:stretch>
              <a:fillRect l="11738" t="-21944" b="-10382"/>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a:extLst>
              <a:ext uri="{FF2B5EF4-FFF2-40B4-BE49-F238E27FC236}">
                <a16:creationId xmlns:a16="http://schemas.microsoft.com/office/drawing/2014/main" id="{9504ED22-DE73-43E5-9AC2-EAA799075F25}"/>
              </a:ext>
            </a:extLst>
          </p:cNvPr>
          <p:cNvSpPr/>
          <p:nvPr/>
        </p:nvSpPr>
        <p:spPr>
          <a:xfrm>
            <a:off x="7899387" y="2366412"/>
            <a:ext cx="3269629" cy="3269629"/>
          </a:xfrm>
          <a:prstGeom prst="ellipse">
            <a:avLst/>
          </a:prstGeom>
          <a:blipFill>
            <a:blip r:embed="rId5"/>
            <a:srcRect/>
            <a:stretch>
              <a:fillRect t="-10015" b="-39821"/>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9AEC498-88AF-4405-8F04-F14DAC30C5D5}"/>
              </a:ext>
            </a:extLst>
          </p:cNvPr>
          <p:cNvSpPr/>
          <p:nvPr/>
        </p:nvSpPr>
        <p:spPr>
          <a:xfrm>
            <a:off x="7233459" y="5041855"/>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Your Logo">
            <a:extLst>
              <a:ext uri="{FF2B5EF4-FFF2-40B4-BE49-F238E27FC236}">
                <a16:creationId xmlns:a16="http://schemas.microsoft.com/office/drawing/2014/main" id="{98F3BE83-1492-4440-87FB-D8D62CF0369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53365" y="598020"/>
            <a:ext cx="2223655" cy="274151"/>
          </a:xfrm>
          <a:prstGeom prst="rect">
            <a:avLst/>
          </a:prstGeom>
          <a:effectLst/>
        </p:spPr>
      </p:pic>
      <p:sp>
        <p:nvSpPr>
          <p:cNvPr id="18" name="Transition">
            <a:extLst>
              <a:ext uri="{FF2B5EF4-FFF2-40B4-BE49-F238E27FC236}">
                <a16:creationId xmlns:a16="http://schemas.microsoft.com/office/drawing/2014/main" id="{61DB1064-3C02-42E1-B75B-EFAB9443EBD2}"/>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ransition">
            <a:extLst>
              <a:ext uri="{FF2B5EF4-FFF2-40B4-BE49-F238E27FC236}">
                <a16:creationId xmlns:a16="http://schemas.microsoft.com/office/drawing/2014/main" id="{B5B96F47-0062-4DAE-9E12-675EE2098284}"/>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6010172"/>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750" fill="hold"/>
                                        <p:tgtEl>
                                          <p:spTgt spid="4"/>
                                        </p:tgtEl>
                                        <p:attrNameLst>
                                          <p:attrName>ppt_w</p:attrName>
                                        </p:attrNameLst>
                                      </p:cBhvr>
                                      <p:tavLst>
                                        <p:tav tm="0">
                                          <p:val>
                                            <p:fltVal val="0"/>
                                          </p:val>
                                        </p:tav>
                                        <p:tav tm="100000">
                                          <p:val>
                                            <p:strVal val="#ppt_w"/>
                                          </p:val>
                                        </p:tav>
                                      </p:tavLst>
                                    </p:anim>
                                    <p:anim calcmode="lin" valueType="num">
                                      <p:cBhvr>
                                        <p:cTn id="8" dur="750" fill="hold"/>
                                        <p:tgtEl>
                                          <p:spTgt spid="4"/>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1500"/>
                                  </p:stCondLst>
                                  <p:iterate type="lt">
                                    <p:tmPct val="10000"/>
                                  </p:iterate>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750"/>
                                        <p:tgtEl>
                                          <p:spTgt spid="5">
                                            <p:txEl>
                                              <p:pRg st="0" end="0"/>
                                            </p:txEl>
                                          </p:spTgt>
                                        </p:tgtEl>
                                      </p:cBhvr>
                                    </p:animEffect>
                                  </p:childTnLst>
                                </p:cTn>
                              </p:par>
                              <p:par>
                                <p:cTn id="12" presetID="22" presetClass="entr" presetSubtype="1" fill="hold" nodeType="withEffect">
                                  <p:stCondLst>
                                    <p:cond delay="2100"/>
                                  </p:stCondLst>
                                  <p:childTnLst>
                                    <p:set>
                                      <p:cBhvr>
                                        <p:cTn id="13" dur="1" fill="hold">
                                          <p:stCondLst>
                                            <p:cond delay="0"/>
                                          </p:stCondLst>
                                        </p:cTn>
                                        <p:tgtEl>
                                          <p:spTgt spid="6"/>
                                        </p:tgtEl>
                                        <p:attrNameLst>
                                          <p:attrName>style.visibility</p:attrName>
                                        </p:attrNameLst>
                                      </p:cBhvr>
                                      <p:to>
                                        <p:strVal val="visible"/>
                                      </p:to>
                                    </p:set>
                                    <p:animEffect transition="in" filter="wipe(up)">
                                      <p:cBhvr>
                                        <p:cTn id="14" dur="1000"/>
                                        <p:tgtEl>
                                          <p:spTgt spid="6"/>
                                        </p:tgtEl>
                                      </p:cBhvr>
                                    </p:animEffect>
                                  </p:childTnLst>
                                </p:cTn>
                              </p:par>
                              <p:par>
                                <p:cTn id="15" presetID="22" presetClass="entr" presetSubtype="1" fill="hold" grpId="0" nodeType="withEffect">
                                  <p:stCondLst>
                                    <p:cond delay="240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1000"/>
                                        <p:tgtEl>
                                          <p:spTgt spid="7"/>
                                        </p:tgtEl>
                                      </p:cBhvr>
                                    </p:animEffect>
                                  </p:childTnLst>
                                </p:cTn>
                              </p:par>
                              <p:par>
                                <p:cTn id="18" presetID="2" presetClass="entr" presetSubtype="4" accel="20000" decel="80000" fill="hold" grpId="0" nodeType="withEffect">
                                  <p:stCondLst>
                                    <p:cond delay="26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1000" fill="hold"/>
                                        <p:tgtEl>
                                          <p:spTgt spid="8"/>
                                        </p:tgtEl>
                                        <p:attrNameLst>
                                          <p:attrName>ppt_x</p:attrName>
                                        </p:attrNameLst>
                                      </p:cBhvr>
                                      <p:tavLst>
                                        <p:tav tm="0">
                                          <p:val>
                                            <p:strVal val="#ppt_x"/>
                                          </p:val>
                                        </p:tav>
                                        <p:tav tm="100000">
                                          <p:val>
                                            <p:strVal val="#ppt_x"/>
                                          </p:val>
                                        </p:tav>
                                      </p:tavLst>
                                    </p:anim>
                                    <p:anim calcmode="lin" valueType="num">
                                      <p:cBhvr additive="base">
                                        <p:cTn id="21" dur="10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4" accel="20000" decel="80000" fill="hold" grpId="0" nodeType="withEffect">
                                  <p:stCondLst>
                                    <p:cond delay="265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1000" fill="hold"/>
                                        <p:tgtEl>
                                          <p:spTgt spid="9"/>
                                        </p:tgtEl>
                                        <p:attrNameLst>
                                          <p:attrName>ppt_x</p:attrName>
                                        </p:attrNameLst>
                                      </p:cBhvr>
                                      <p:tavLst>
                                        <p:tav tm="0">
                                          <p:val>
                                            <p:strVal val="#ppt_x"/>
                                          </p:val>
                                        </p:tav>
                                        <p:tav tm="100000">
                                          <p:val>
                                            <p:strVal val="#ppt_x"/>
                                          </p:val>
                                        </p:tav>
                                      </p:tavLst>
                                    </p:anim>
                                    <p:anim calcmode="lin" valueType="num">
                                      <p:cBhvr additive="base">
                                        <p:cTn id="25" dur="1000" fill="hold"/>
                                        <p:tgtEl>
                                          <p:spTgt spid="9"/>
                                        </p:tgtEl>
                                        <p:attrNameLst>
                                          <p:attrName>ppt_y</p:attrName>
                                        </p:attrNameLst>
                                      </p:cBhvr>
                                      <p:tavLst>
                                        <p:tav tm="0">
                                          <p:val>
                                            <p:strVal val="1+#ppt_h/2"/>
                                          </p:val>
                                        </p:tav>
                                        <p:tav tm="100000">
                                          <p:val>
                                            <p:strVal val="#ppt_y"/>
                                          </p:val>
                                        </p:tav>
                                      </p:tavLst>
                                    </p:anim>
                                  </p:childTnLst>
                                </p:cTn>
                              </p:par>
                              <p:par>
                                <p:cTn id="26" presetID="22" presetClass="entr" presetSubtype="4" fill="hold" grpId="0" nodeType="withEffect">
                                  <p:stCondLst>
                                    <p:cond delay="260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1000"/>
                                        <p:tgtEl>
                                          <p:spTgt spid="10"/>
                                        </p:tgtEl>
                                      </p:cBhvr>
                                    </p:animEffect>
                                  </p:childTnLst>
                                </p:cTn>
                              </p:par>
                              <p:par>
                                <p:cTn id="29" presetID="23" presetClass="entr" presetSubtype="16"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childTnLst>
                                </p:cTn>
                              </p:par>
                              <p:par>
                                <p:cTn id="33" presetID="42" presetClass="path" presetSubtype="0" accel="20000" decel="80000" fill="hold" grpId="1" nodeType="withEffect">
                                  <p:stCondLst>
                                    <p:cond delay="200"/>
                                  </p:stCondLst>
                                  <p:childTnLst>
                                    <p:animMotion origin="layout" path="M 3.33333E-6 -3.61111E-6 L 0.42578 0.00753 " pathEditMode="relative" rAng="0" ptsTypes="AA">
                                      <p:cBhvr>
                                        <p:cTn id="34" dur="1000" fill="hold"/>
                                        <p:tgtEl>
                                          <p:spTgt spid="11"/>
                                        </p:tgtEl>
                                        <p:attrNameLst>
                                          <p:attrName>ppt_x</p:attrName>
                                          <p:attrName>ppt_y</p:attrName>
                                        </p:attrNameLst>
                                      </p:cBhvr>
                                      <p:rCtr x="21296" y="376"/>
                                    </p:animMotion>
                                  </p:childTnLst>
                                </p:cTn>
                              </p:par>
                              <p:par>
                                <p:cTn id="35" presetID="6" presetClass="emph" presetSubtype="0" decel="14000" fill="hold" grpId="2" nodeType="withEffect">
                                  <p:stCondLst>
                                    <p:cond delay="1100"/>
                                  </p:stCondLst>
                                  <p:childTnLst>
                                    <p:animScale>
                                      <p:cBhvr>
                                        <p:cTn id="36" dur="2900" fill="hold"/>
                                        <p:tgtEl>
                                          <p:spTgt spid="11"/>
                                        </p:tgtEl>
                                      </p:cBhvr>
                                      <p:by x="102000" y="102000"/>
                                    </p:animScale>
                                  </p:childTnLst>
                                </p:cTn>
                              </p:par>
                              <p:par>
                                <p:cTn id="37" presetID="23" presetClass="entr" presetSubtype="16" fill="hold" grpId="0" nodeType="withEffect">
                                  <p:stCondLst>
                                    <p:cond delay="40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fltVal val="0"/>
                                          </p:val>
                                        </p:tav>
                                        <p:tav tm="100000">
                                          <p:val>
                                            <p:strVal val="#ppt_w"/>
                                          </p:val>
                                        </p:tav>
                                      </p:tavLst>
                                    </p:anim>
                                    <p:anim calcmode="lin" valueType="num">
                                      <p:cBhvr>
                                        <p:cTn id="40" dur="1000" fill="hold"/>
                                        <p:tgtEl>
                                          <p:spTgt spid="12"/>
                                        </p:tgtEl>
                                        <p:attrNameLst>
                                          <p:attrName>ppt_h</p:attrName>
                                        </p:attrNameLst>
                                      </p:cBhvr>
                                      <p:tavLst>
                                        <p:tav tm="0">
                                          <p:val>
                                            <p:fltVal val="0"/>
                                          </p:val>
                                        </p:tav>
                                        <p:tav tm="100000">
                                          <p:val>
                                            <p:strVal val="#ppt_h"/>
                                          </p:val>
                                        </p:tav>
                                      </p:tavLst>
                                    </p:anim>
                                  </p:childTnLst>
                                </p:cTn>
                              </p:par>
                              <p:par>
                                <p:cTn id="41" presetID="42" presetClass="path" presetSubtype="0" accel="20000" decel="80000" fill="hold" grpId="1" nodeType="withEffect">
                                  <p:stCondLst>
                                    <p:cond delay="400"/>
                                  </p:stCondLst>
                                  <p:childTnLst>
                                    <p:animMotion origin="layout" path="M -1.75926E-6 -2.77778E-6 L 0.46962 0.00825 " pathEditMode="relative" rAng="0" ptsTypes="AA">
                                      <p:cBhvr>
                                        <p:cTn id="42" dur="1000" fill="hold"/>
                                        <p:tgtEl>
                                          <p:spTgt spid="12"/>
                                        </p:tgtEl>
                                        <p:attrNameLst>
                                          <p:attrName>ppt_x</p:attrName>
                                          <p:attrName>ppt_y</p:attrName>
                                        </p:attrNameLst>
                                      </p:cBhvr>
                                      <p:rCtr x="23481" y="405"/>
                                    </p:animMotion>
                                  </p:childTnLst>
                                </p:cTn>
                              </p:par>
                              <p:par>
                                <p:cTn id="43" presetID="6" presetClass="emph" presetSubtype="0" decel="14000" fill="hold" grpId="2" nodeType="withEffect">
                                  <p:stCondLst>
                                    <p:cond delay="1300"/>
                                  </p:stCondLst>
                                  <p:childTnLst>
                                    <p:animScale>
                                      <p:cBhvr>
                                        <p:cTn id="44" dur="2700" fill="hold"/>
                                        <p:tgtEl>
                                          <p:spTgt spid="12"/>
                                        </p:tgtEl>
                                      </p:cBhvr>
                                      <p:by x="95000" y="95000"/>
                                    </p:animScale>
                                  </p:childTnLst>
                                </p:cTn>
                              </p:par>
                              <p:par>
                                <p:cTn id="45" presetID="23" presetClass="entr" presetSubtype="16" fill="hold" grpId="0" nodeType="withEffect">
                                  <p:stCondLst>
                                    <p:cond delay="60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childTnLst>
                                </p:cTn>
                              </p:par>
                              <p:par>
                                <p:cTn id="49" presetID="42" presetClass="path" presetSubtype="0" accel="20000" decel="80000" fill="hold" grpId="1" nodeType="withEffect">
                                  <p:stCondLst>
                                    <p:cond delay="600"/>
                                  </p:stCondLst>
                                  <p:childTnLst>
                                    <p:animMotion origin="layout" path="M -1.75926E-6 1.89815E-6 L 0.46962 0.00824 " pathEditMode="relative" rAng="0" ptsTypes="AA">
                                      <p:cBhvr>
                                        <p:cTn id="50" dur="1000" fill="hold"/>
                                        <p:tgtEl>
                                          <p:spTgt spid="13"/>
                                        </p:tgtEl>
                                        <p:attrNameLst>
                                          <p:attrName>ppt_x</p:attrName>
                                          <p:attrName>ppt_y</p:attrName>
                                        </p:attrNameLst>
                                      </p:cBhvr>
                                      <p:rCtr x="23481" y="405"/>
                                    </p:animMotion>
                                  </p:childTnLst>
                                </p:cTn>
                              </p:par>
                              <p:par>
                                <p:cTn id="51" presetID="6" presetClass="emph" presetSubtype="0" decel="14000" fill="hold" grpId="2" nodeType="withEffect">
                                  <p:stCondLst>
                                    <p:cond delay="1600"/>
                                  </p:stCondLst>
                                  <p:childTnLst>
                                    <p:animScale>
                                      <p:cBhvr>
                                        <p:cTn id="52" dur="2400" fill="hold"/>
                                        <p:tgtEl>
                                          <p:spTgt spid="13"/>
                                        </p:tgtEl>
                                      </p:cBhvr>
                                      <p:by x="105000" y="105000"/>
                                    </p:animScale>
                                  </p:childTnLst>
                                </p:cTn>
                              </p:par>
                              <p:par>
                                <p:cTn id="53" presetID="23" presetClass="entr" presetSubtype="16" fill="hold" grpId="0" nodeType="withEffect">
                                  <p:stCondLst>
                                    <p:cond delay="110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childTnLst>
                                </p:cTn>
                              </p:par>
                              <p:par>
                                <p:cTn id="57" presetID="6" presetClass="emph" presetSubtype="0" accel="56000" decel="44000" autoRev="1" fill="hold" grpId="1" nodeType="withEffect">
                                  <p:stCondLst>
                                    <p:cond delay="1600"/>
                                  </p:stCondLst>
                                  <p:childTnLst>
                                    <p:animScale>
                                      <p:cBhvr>
                                        <p:cTn id="58" dur="1200" fill="hold"/>
                                        <p:tgtEl>
                                          <p:spTgt spid="14"/>
                                        </p:tgtEl>
                                      </p:cBhvr>
                                      <p:by x="102000" y="102000"/>
                                    </p:animScale>
                                  </p:childTnLst>
                                </p:cTn>
                              </p:par>
                              <p:par>
                                <p:cTn id="59" presetID="42" presetClass="path" presetSubtype="0" accel="10000" decel="10000" fill="hold" grpId="2" nodeType="withEffect">
                                  <p:stCondLst>
                                    <p:cond delay="1600"/>
                                  </p:stCondLst>
                                  <p:childTnLst>
                                    <p:animMotion origin="layout" path="M -3.61111E-6 -3.33333E-6 L -3.61111E-6 -0.03978 " pathEditMode="relative" rAng="0" ptsTypes="AA">
                                      <p:cBhvr>
                                        <p:cTn id="60" dur="2400" fill="hold"/>
                                        <p:tgtEl>
                                          <p:spTgt spid="14"/>
                                        </p:tgtEl>
                                        <p:attrNameLst>
                                          <p:attrName>ppt_x</p:attrName>
                                          <p:attrName>ppt_y</p:attrName>
                                        </p:attrNameLst>
                                      </p:cBhvr>
                                      <p:rCtr x="0" y="-1997"/>
                                    </p:animMotion>
                                  </p:childTnLst>
                                </p:cTn>
                              </p:par>
                              <p:par>
                                <p:cTn id="61" presetID="23" presetClass="entr" presetSubtype="16" fill="hold" grpId="0" nodeType="withEffect">
                                  <p:stCondLst>
                                    <p:cond delay="15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childTnLst>
                                </p:cTn>
                              </p:par>
                              <p:par>
                                <p:cTn id="65" presetID="6" presetClass="emph" presetSubtype="0" accel="56000" decel="44000" autoRev="1" fill="hold" grpId="1" nodeType="withEffect">
                                  <p:stCondLst>
                                    <p:cond delay="1600"/>
                                  </p:stCondLst>
                                  <p:childTnLst>
                                    <p:animScale>
                                      <p:cBhvr>
                                        <p:cTn id="66" dur="1200" fill="hold"/>
                                        <p:tgtEl>
                                          <p:spTgt spid="15"/>
                                        </p:tgtEl>
                                      </p:cBhvr>
                                      <p:by x="102000" y="102000"/>
                                    </p:animScale>
                                  </p:childTnLst>
                                </p:cTn>
                              </p:par>
                              <p:par>
                                <p:cTn id="67" presetID="42" presetClass="path" presetSubtype="0" accel="10000" decel="10000" fill="hold" grpId="2" nodeType="withEffect">
                                  <p:stCondLst>
                                    <p:cond delay="1600"/>
                                  </p:stCondLst>
                                  <p:childTnLst>
                                    <p:animMotion origin="layout" path="M 1.85185E-7 -2.36111E-6 L 1.85185E-7 -0.02011 " pathEditMode="relative" rAng="0" ptsTypes="AA">
                                      <p:cBhvr>
                                        <p:cTn id="68" dur="2400" fill="hold"/>
                                        <p:tgtEl>
                                          <p:spTgt spid="15"/>
                                        </p:tgtEl>
                                        <p:attrNameLst>
                                          <p:attrName>ppt_x</p:attrName>
                                          <p:attrName>ppt_y</p:attrName>
                                        </p:attrNameLst>
                                      </p:cBhvr>
                                      <p:rCtr x="0" y="-1013"/>
                                    </p:animMotion>
                                  </p:childTnLst>
                                </p:cTn>
                              </p:par>
                              <p:par>
                                <p:cTn id="69" presetID="10" presetClass="entr" presetSubtype="0" fill="hold" nodeType="withEffect">
                                  <p:stCondLst>
                                    <p:cond delay="140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childTnLst>
                                </p:cTn>
                              </p:par>
                              <p:par>
                                <p:cTn id="72" presetID="23" presetClass="entr" presetSubtype="16" fill="hold" grpId="0" nodeType="withEffect">
                                  <p:stCondLst>
                                    <p:cond delay="1100"/>
                                  </p:stCondLst>
                                  <p:childTnLst>
                                    <p:set>
                                      <p:cBhvr>
                                        <p:cTn id="73" dur="1" fill="hold">
                                          <p:stCondLst>
                                            <p:cond delay="0"/>
                                          </p:stCondLst>
                                        </p:cTn>
                                        <p:tgtEl>
                                          <p:spTgt spid="17"/>
                                        </p:tgtEl>
                                        <p:attrNameLst>
                                          <p:attrName>style.visibility</p:attrName>
                                        </p:attrNameLst>
                                      </p:cBhvr>
                                      <p:to>
                                        <p:strVal val="visible"/>
                                      </p:to>
                                    </p:set>
                                    <p:anim calcmode="lin" valueType="num">
                                      <p:cBhvr>
                                        <p:cTn id="74" dur="1000" fill="hold"/>
                                        <p:tgtEl>
                                          <p:spTgt spid="17"/>
                                        </p:tgtEl>
                                        <p:attrNameLst>
                                          <p:attrName>ppt_w</p:attrName>
                                        </p:attrNameLst>
                                      </p:cBhvr>
                                      <p:tavLst>
                                        <p:tav tm="0">
                                          <p:val>
                                            <p:fltVal val="0"/>
                                          </p:val>
                                        </p:tav>
                                        <p:tav tm="100000">
                                          <p:val>
                                            <p:strVal val="#ppt_w"/>
                                          </p:val>
                                        </p:tav>
                                      </p:tavLst>
                                    </p:anim>
                                    <p:anim calcmode="lin" valueType="num">
                                      <p:cBhvr>
                                        <p:cTn id="75" dur="1000" fill="hold"/>
                                        <p:tgtEl>
                                          <p:spTgt spid="17"/>
                                        </p:tgtEl>
                                        <p:attrNameLst>
                                          <p:attrName>ppt_h</p:attrName>
                                        </p:attrNameLst>
                                      </p:cBhvr>
                                      <p:tavLst>
                                        <p:tav tm="0">
                                          <p:val>
                                            <p:fltVal val="0"/>
                                          </p:val>
                                        </p:tav>
                                        <p:tav tm="100000">
                                          <p:val>
                                            <p:strVal val="#ppt_h"/>
                                          </p:val>
                                        </p:tav>
                                      </p:tavLst>
                                    </p:anim>
                                  </p:childTnLst>
                                </p:cTn>
                              </p:par>
                              <p:par>
                                <p:cTn id="76" presetID="2" presetClass="entr" presetSubtype="4" accel="20000" decel="80000" fill="hold" grpId="0" nodeType="withEffect">
                                  <p:stCondLst>
                                    <p:cond delay="385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1000" fill="hold"/>
                                        <p:tgtEl>
                                          <p:spTgt spid="18"/>
                                        </p:tgtEl>
                                        <p:attrNameLst>
                                          <p:attrName>ppt_x</p:attrName>
                                        </p:attrNameLst>
                                      </p:cBhvr>
                                      <p:tavLst>
                                        <p:tav tm="0">
                                          <p:val>
                                            <p:strVal val="#ppt_x"/>
                                          </p:val>
                                        </p:tav>
                                        <p:tav tm="100000">
                                          <p:val>
                                            <p:strVal val="#ppt_x"/>
                                          </p:val>
                                        </p:tav>
                                      </p:tavLst>
                                    </p:anim>
                                    <p:anim calcmode="lin" valueType="num">
                                      <p:cBhvr additive="base">
                                        <p:cTn id="79" dur="1000" fill="hold"/>
                                        <p:tgtEl>
                                          <p:spTgt spid="18"/>
                                        </p:tgtEl>
                                        <p:attrNameLst>
                                          <p:attrName>ppt_y</p:attrName>
                                        </p:attrNameLst>
                                      </p:cBhvr>
                                      <p:tavLst>
                                        <p:tav tm="0">
                                          <p:val>
                                            <p:strVal val="1+#ppt_h/2"/>
                                          </p:val>
                                        </p:tav>
                                        <p:tav tm="100000">
                                          <p:val>
                                            <p:strVal val="#ppt_y"/>
                                          </p:val>
                                        </p:tav>
                                      </p:tavLst>
                                    </p:anim>
                                  </p:childTnLst>
                                </p:cTn>
                              </p:par>
                              <p:par>
                                <p:cTn id="80" presetID="2" presetClass="entr" presetSubtype="4" accel="20000" decel="80000" fill="hold" grpId="0" nodeType="withEffect">
                                  <p:stCondLst>
                                    <p:cond delay="395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1000" fill="hold"/>
                                        <p:tgtEl>
                                          <p:spTgt spid="19"/>
                                        </p:tgtEl>
                                        <p:attrNameLst>
                                          <p:attrName>ppt_x</p:attrName>
                                        </p:attrNameLst>
                                      </p:cBhvr>
                                      <p:tavLst>
                                        <p:tav tm="0">
                                          <p:val>
                                            <p:strVal val="#ppt_x"/>
                                          </p:val>
                                        </p:tav>
                                        <p:tav tm="100000">
                                          <p:val>
                                            <p:strVal val="#ppt_x"/>
                                          </p:val>
                                        </p:tav>
                                      </p:tavLst>
                                    </p:anim>
                                    <p:anim calcmode="lin" valueType="num">
                                      <p:cBhvr additive="base">
                                        <p:cTn id="83" dur="1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7" grpId="0"/>
      <p:bldP spid="8" grpId="0" animBg="1"/>
      <p:bldP spid="9" grpId="0"/>
      <p:bldP spid="10" grpId="0"/>
      <p:bldP spid="11" grpId="0" animBg="1"/>
      <p:bldP spid="11" grpId="1" animBg="1"/>
      <p:bldP spid="11" grpId="2" animBg="1"/>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5" grpId="1" animBg="1"/>
      <p:bldP spid="15" grpId="2" animBg="1"/>
      <p:bldP spid="18" grpId="0" animBg="1"/>
      <p:bldP spid="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43622E08-7EE1-4C01-9A26-6D96304D8ECA}"/>
              </a:ext>
            </a:extLst>
          </p:cNvPr>
          <p:cNvSpPr/>
          <p:nvPr/>
        </p:nvSpPr>
        <p:spPr>
          <a:xfrm>
            <a:off x="124068" y="-1636354"/>
            <a:ext cx="4214982" cy="4214982"/>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a:extLst>
              <a:ext uri="{FF2B5EF4-FFF2-40B4-BE49-F238E27FC236}">
                <a16:creationId xmlns:a16="http://schemas.microsoft.com/office/drawing/2014/main" id="{85E76102-C02A-4619-BC40-1C8598F0BFF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246112" y="-6814578"/>
            <a:ext cx="17096544" cy="17096544"/>
          </a:xfrm>
          <a:prstGeom prst="rect">
            <a:avLst/>
          </a:prstGeom>
        </p:spPr>
      </p:pic>
      <p:sp>
        <p:nvSpPr>
          <p:cNvPr id="5" name="Power Point Template">
            <a:extLst>
              <a:ext uri="{FF2B5EF4-FFF2-40B4-BE49-F238E27FC236}">
                <a16:creationId xmlns:a16="http://schemas.microsoft.com/office/drawing/2014/main" id="{0652245A-4974-4CEC-8EDD-E67F4103A4A5}"/>
              </a:ext>
            </a:extLst>
          </p:cNvPr>
          <p:cNvSpPr txBox="1"/>
          <p:nvPr/>
        </p:nvSpPr>
        <p:spPr>
          <a:xfrm>
            <a:off x="5113265" y="690834"/>
            <a:ext cx="5368377" cy="1717393"/>
          </a:xfrm>
          <a:prstGeom prst="rect">
            <a:avLst/>
          </a:prstGeom>
          <a:noFill/>
        </p:spPr>
        <p:txBody>
          <a:bodyPr wrap="square" rtlCol="0">
            <a:spAutoFit/>
          </a:bodyPr>
          <a:lstStyle/>
          <a:p>
            <a:pPr algn="r">
              <a:lnSpc>
                <a:spcPct val="80000"/>
              </a:lnSpc>
            </a:pPr>
            <a:r>
              <a:rPr lang="en-US" sz="6600" b="1" dirty="0">
                <a:gradFill>
                  <a:gsLst>
                    <a:gs pos="52200">
                      <a:srgbClr val="5B9183"/>
                    </a:gs>
                    <a:gs pos="0">
                      <a:schemeClr val="accent1"/>
                    </a:gs>
                    <a:gs pos="100000">
                      <a:schemeClr val="accent6"/>
                    </a:gs>
                  </a:gsLst>
                  <a:lin ang="2700000" scaled="0"/>
                </a:gradFill>
                <a:latin typeface="Ubuntu" panose="020B0504030602030204" pitchFamily="34" charset="0"/>
              </a:rPr>
              <a:t>Power Point </a:t>
            </a:r>
            <a:r>
              <a:rPr lang="en-US" sz="6600" b="1" dirty="0">
                <a:solidFill>
                  <a:schemeClr val="tx1">
                    <a:lumMod val="85000"/>
                    <a:lumOff val="15000"/>
                  </a:schemeClr>
                </a:solidFill>
                <a:latin typeface="Ubuntu" panose="020B0504030602030204" pitchFamily="34" charset="0"/>
              </a:rPr>
              <a:t>Template</a:t>
            </a:r>
          </a:p>
        </p:txBody>
      </p:sp>
      <p:sp>
        <p:nvSpPr>
          <p:cNvPr id="7"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FF61F6D4-7474-45D8-864C-54944F8A66BA}"/>
              </a:ext>
            </a:extLst>
          </p:cNvPr>
          <p:cNvSpPr/>
          <p:nvPr/>
        </p:nvSpPr>
        <p:spPr>
          <a:xfrm>
            <a:off x="3893574" y="2473882"/>
            <a:ext cx="6190483" cy="1077218"/>
          </a:xfrm>
          <a:prstGeom prst="rect">
            <a:avLst/>
          </a:prstGeom>
        </p:spPr>
        <p:txBody>
          <a:bodyPr wrap="square">
            <a:spAutoFit/>
          </a:bodyPr>
          <a:lstStyle/>
          <a:p>
            <a:pPr algn="r"/>
            <a:r>
              <a:rPr lang="en-US" sz="1600" dirty="0">
                <a:solidFill>
                  <a:schemeClr val="bg2">
                    <a:lumMod val="25000"/>
                  </a:schemeClr>
                </a:solidFill>
                <a:latin typeface="Ubuntu Light" panose="020B0304030602030204" pitchFamily="34" charset="0"/>
              </a:rPr>
              <a:t>Lorem ipsum dolor sit </a:t>
            </a:r>
            <a:r>
              <a:rPr lang="en-US" sz="1600" dirty="0" err="1">
                <a:solidFill>
                  <a:schemeClr val="bg2">
                    <a:lumMod val="25000"/>
                  </a:schemeClr>
                </a:solidFill>
                <a:latin typeface="Ubuntu Light" panose="020B0304030602030204" pitchFamily="34" charset="0"/>
              </a:rPr>
              <a:t>amet</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consectetur</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adipiscing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elit</a:t>
            </a:r>
            <a:r>
              <a:rPr lang="en-US" sz="1600" dirty="0">
                <a:solidFill>
                  <a:schemeClr val="bg2">
                    <a:lumMod val="25000"/>
                  </a:schemeClr>
                </a:solidFill>
                <a:latin typeface="Ubuntu Light" panose="020B0304030602030204" pitchFamily="34" charset="0"/>
              </a:rPr>
              <a:t>. Ut </a:t>
            </a:r>
            <a:r>
              <a:rPr lang="en-US" sz="1600" dirty="0" err="1">
                <a:solidFill>
                  <a:schemeClr val="bg2">
                    <a:lumMod val="25000"/>
                  </a:schemeClr>
                </a:solidFill>
                <a:latin typeface="Ubuntu Light" panose="020B0304030602030204" pitchFamily="34" charset="0"/>
              </a:rPr>
              <a:t>posuere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est</a:t>
            </a:r>
            <a:r>
              <a:rPr lang="en-US" sz="1600" dirty="0">
                <a:solidFill>
                  <a:schemeClr val="bg2">
                    <a:lumMod val="25000"/>
                  </a:schemeClr>
                </a:solidFill>
                <a:latin typeface="Ubuntu Light" panose="020B0304030602030204" pitchFamily="34" charset="0"/>
              </a:rPr>
              <a:t> et </a:t>
            </a:r>
            <a:r>
              <a:rPr lang="en-US" sz="1600" dirty="0" err="1">
                <a:solidFill>
                  <a:schemeClr val="bg2">
                    <a:lumMod val="25000"/>
                  </a:schemeClr>
                </a:solidFill>
                <a:latin typeface="Ubuntu Light" panose="020B0304030602030204" pitchFamily="34" charset="0"/>
              </a:rPr>
              <a:t>ornare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dapibus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risus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odio</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iaculis</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leo</a:t>
            </a:r>
            <a:r>
              <a:rPr lang="en-US" sz="1600" dirty="0">
                <a:solidFill>
                  <a:schemeClr val="bg2">
                    <a:lumMod val="25000"/>
                  </a:schemeClr>
                </a:solidFill>
                <a:latin typeface="Ubuntu Light" panose="020B0304030602030204" pitchFamily="34" charset="0"/>
              </a:rPr>
              <a:t>, sit </a:t>
            </a:r>
            <a:r>
              <a:rPr lang="en-US" sz="1600" dirty="0" err="1">
                <a:solidFill>
                  <a:schemeClr val="bg2">
                    <a:lumMod val="25000"/>
                  </a:schemeClr>
                </a:solidFill>
                <a:latin typeface="Ubuntu Light" panose="020B0304030602030204" pitchFamily="34" charset="0"/>
              </a:rPr>
              <a:t>amet</a:t>
            </a:r>
            <a:r>
              <a:rPr lang="en-US" sz="1600" dirty="0">
                <a:solidFill>
                  <a:schemeClr val="bg2">
                    <a:lumMod val="25000"/>
                  </a:schemeClr>
                </a:solidFill>
                <a:latin typeface="Ubuntu Light" panose="020B0304030602030204" pitchFamily="34" charset="0"/>
              </a:rPr>
              <a:t> Saiki </a:t>
            </a:r>
            <a:r>
              <a:rPr lang="en-US" sz="1600" dirty="0" err="1">
                <a:solidFill>
                  <a:schemeClr val="bg2">
                    <a:lumMod val="25000"/>
                  </a:schemeClr>
                </a:solidFill>
                <a:latin typeface="Ubuntu Light" panose="020B0304030602030204" pitchFamily="34" charset="0"/>
              </a:rPr>
              <a:t>sam</a:t>
            </a:r>
            <a:r>
              <a:rPr lang="en-US" sz="1600" dirty="0">
                <a:solidFill>
                  <a:schemeClr val="bg2">
                    <a:lumMod val="25000"/>
                  </a:schemeClr>
                </a:solidFill>
                <a:latin typeface="Ubuntu Light" panose="020B0304030602030204" pitchFamily="34" charset="0"/>
              </a:rPr>
              <a:t> Lorem Ipsum </a:t>
            </a:r>
            <a:r>
              <a:rPr lang="en-US" sz="1600" dirty="0" err="1">
                <a:solidFill>
                  <a:schemeClr val="bg2">
                    <a:lumMod val="25000"/>
                  </a:schemeClr>
                </a:solidFill>
                <a:latin typeface="Ubuntu Light" panose="020B0304030602030204" pitchFamily="34" charset="0"/>
              </a:rPr>
              <a:t>gawene</a:t>
            </a:r>
            <a:r>
              <a:rPr lang="en-US" sz="1600" dirty="0">
                <a:solidFill>
                  <a:schemeClr val="bg2">
                    <a:lumMod val="25000"/>
                  </a:schemeClr>
                </a:solidFill>
                <a:latin typeface="Ubuntu Light" panose="020B0304030602030204" pitchFamily="34" charset="0"/>
              </a:rPr>
              <a:t> ae </a:t>
            </a:r>
            <a:r>
              <a:rPr lang="en-US" sz="1600" dirty="0" err="1">
                <a:solidFill>
                  <a:schemeClr val="bg2">
                    <a:lumMod val="25000"/>
                  </a:schemeClr>
                </a:solidFill>
                <a:latin typeface="Ubuntu Light" panose="020B0304030602030204" pitchFamily="34" charset="0"/>
              </a:rPr>
              <a:t>klambi</a:t>
            </a:r>
            <a:r>
              <a:rPr lang="en-US" sz="1600" dirty="0">
                <a:solidFill>
                  <a:schemeClr val="bg2">
                    <a:lumMod val="25000"/>
                  </a:schemeClr>
                </a:solidFill>
                <a:latin typeface="Ubuntu Light" panose="020B0304030602030204" pitchFamily="34" charset="0"/>
              </a:rPr>
              <a:t> sing </a:t>
            </a:r>
            <a:r>
              <a:rPr lang="en-US" sz="1600" dirty="0" err="1">
                <a:solidFill>
                  <a:schemeClr val="bg2">
                    <a:lumMod val="25000"/>
                  </a:schemeClr>
                </a:solidFill>
                <a:latin typeface="Ubuntu Light" panose="020B0304030602030204" pitchFamily="34" charset="0"/>
              </a:rPr>
              <a:t>larang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larang</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regone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rambute</a:t>
            </a:r>
            <a:r>
              <a:rPr lang="en-US" sz="1600" dirty="0">
                <a:solidFill>
                  <a:schemeClr val="bg2">
                    <a:lumMod val="25000"/>
                  </a:schemeClr>
                </a:solidFill>
                <a:latin typeface="Ubuntu Light" panose="020B0304030602030204" pitchFamily="34" charset="0"/>
              </a:rPr>
              <a:t> ae </a:t>
            </a:r>
            <a:r>
              <a:rPr lang="en-US" sz="1600" dirty="0" err="1">
                <a:solidFill>
                  <a:schemeClr val="bg2">
                    <a:lumMod val="25000"/>
                  </a:schemeClr>
                </a:solidFill>
                <a:latin typeface="Ubuntu Light" panose="020B0304030602030204" pitchFamily="34" charset="0"/>
              </a:rPr>
              <a:t>klimis</a:t>
            </a:r>
            <a:r>
              <a:rPr lang="en-US" sz="1600" dirty="0">
                <a:solidFill>
                  <a:schemeClr val="bg2">
                    <a:lumMod val="25000"/>
                  </a:schemeClr>
                </a:solidFill>
                <a:latin typeface="Ubuntu Light" panose="020B0304030602030204" pitchFamily="34" charset="0"/>
              </a:rPr>
              <a:t> pol </a:t>
            </a:r>
            <a:r>
              <a:rPr lang="en-US" sz="1600" dirty="0" err="1">
                <a:solidFill>
                  <a:schemeClr val="bg2">
                    <a:lumMod val="25000"/>
                  </a:schemeClr>
                </a:solidFill>
                <a:latin typeface="Ubuntu Light" panose="020B0304030602030204" pitchFamily="34" charset="0"/>
              </a:rPr>
              <a:t>koyok</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gae</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minyak</a:t>
            </a:r>
            <a:r>
              <a:rPr lang="en-US" sz="1600" dirty="0">
                <a:solidFill>
                  <a:schemeClr val="bg2">
                    <a:lumMod val="25000"/>
                  </a:schemeClr>
                </a:solidFill>
                <a:latin typeface="Ubuntu Light" panose="020B0304030602030204" pitchFamily="34" charset="0"/>
              </a:rPr>
              <a:t> </a:t>
            </a:r>
            <a:r>
              <a:rPr lang="en-US" sz="1600" dirty="0" err="1">
                <a:solidFill>
                  <a:schemeClr val="bg2">
                    <a:lumMod val="25000"/>
                  </a:schemeClr>
                </a:solidFill>
                <a:latin typeface="Ubuntu Light" panose="020B0304030602030204" pitchFamily="34" charset="0"/>
              </a:rPr>
              <a:t>angin</a:t>
            </a:r>
            <a:endParaRPr lang="en-US" sz="1600" dirty="0">
              <a:solidFill>
                <a:schemeClr val="bg2">
                  <a:lumMod val="25000"/>
                </a:schemeClr>
              </a:solidFill>
              <a:latin typeface="Ubuntu Light" panose="020B0304030602030204" pitchFamily="34" charset="0"/>
            </a:endParaRPr>
          </a:p>
        </p:txBody>
      </p:sp>
      <p:cxnSp>
        <p:nvCxnSpPr>
          <p:cNvPr id="9" name="Straight Connector 8">
            <a:extLst>
              <a:ext uri="{FF2B5EF4-FFF2-40B4-BE49-F238E27FC236}">
                <a16:creationId xmlns:a16="http://schemas.microsoft.com/office/drawing/2014/main" id="{ACB61F60-AFFB-44E0-A29D-C2DF886C9CF5}"/>
              </a:ext>
            </a:extLst>
          </p:cNvPr>
          <p:cNvCxnSpPr>
            <a:cxnSpLocks/>
          </p:cNvCxnSpPr>
          <p:nvPr/>
        </p:nvCxnSpPr>
        <p:spPr>
          <a:xfrm flipV="1">
            <a:off x="10229413" y="2563508"/>
            <a:ext cx="0" cy="897967"/>
          </a:xfrm>
          <a:prstGeom prst="line">
            <a:avLst/>
          </a:prstGeom>
          <a:ln w="50800" cap="rnd">
            <a:gradFill>
              <a:gsLst>
                <a:gs pos="0">
                  <a:schemeClr val="accent1"/>
                </a:gs>
                <a:gs pos="48700">
                  <a:srgbClr val="598F87"/>
                </a:gs>
                <a:gs pos="100000">
                  <a:schemeClr val="accent6"/>
                </a:gs>
              </a:gsLst>
              <a:lin ang="2700000" scaled="0"/>
            </a:gradFill>
            <a:round/>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49316134-55DB-4328-BB7E-6D651B3711BD}"/>
              </a:ext>
            </a:extLst>
          </p:cNvPr>
          <p:cNvSpPr/>
          <p:nvPr/>
        </p:nvSpPr>
        <p:spPr>
          <a:xfrm>
            <a:off x="-1234520" y="7903255"/>
            <a:ext cx="14067076" cy="14067076"/>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C073844-6B7B-49CD-AAB8-DB5A133017A5}"/>
              </a:ext>
            </a:extLst>
          </p:cNvPr>
          <p:cNvSpPr/>
          <p:nvPr/>
        </p:nvSpPr>
        <p:spPr>
          <a:xfrm>
            <a:off x="-1463660" y="7466966"/>
            <a:ext cx="13976319" cy="13976319"/>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Picture">
            <a:extLst>
              <a:ext uri="{FF2B5EF4-FFF2-40B4-BE49-F238E27FC236}">
                <a16:creationId xmlns:a16="http://schemas.microsoft.com/office/drawing/2014/main" id="{F85410D6-F99B-44D1-B1F3-A1968C824323}"/>
              </a:ext>
            </a:extLst>
          </p:cNvPr>
          <p:cNvSpPr/>
          <p:nvPr/>
        </p:nvSpPr>
        <p:spPr>
          <a:xfrm>
            <a:off x="-267511" y="8903517"/>
            <a:ext cx="11343620" cy="11343620"/>
          </a:xfrm>
          <a:prstGeom prst="ellipse">
            <a:avLst/>
          </a:prstGeom>
          <a:blipFill>
            <a:blip r:embed="rId4"/>
            <a:srcRect/>
            <a:stretch>
              <a:fillRect t="-8509" b="44755"/>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Rounded Corners 14">
            <a:extLst>
              <a:ext uri="{FF2B5EF4-FFF2-40B4-BE49-F238E27FC236}">
                <a16:creationId xmlns:a16="http://schemas.microsoft.com/office/drawing/2014/main" id="{53BD36B6-DD2A-40EB-B35F-340782EBCD37}"/>
              </a:ext>
            </a:extLst>
          </p:cNvPr>
          <p:cNvSpPr/>
          <p:nvPr/>
        </p:nvSpPr>
        <p:spPr>
          <a:xfrm>
            <a:off x="7986737" y="3987389"/>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16" name="JOIN US">
            <a:extLst>
              <a:ext uri="{FF2B5EF4-FFF2-40B4-BE49-F238E27FC236}">
                <a16:creationId xmlns:a16="http://schemas.microsoft.com/office/drawing/2014/main" id="{DD123EE6-9C4D-4D73-AE2E-749315E7ACA6}"/>
              </a:ext>
            </a:extLst>
          </p:cNvPr>
          <p:cNvSpPr txBox="1"/>
          <p:nvPr/>
        </p:nvSpPr>
        <p:spPr>
          <a:xfrm>
            <a:off x="8248100" y="4053044"/>
            <a:ext cx="1574594" cy="437043"/>
          </a:xfrm>
          <a:prstGeom prst="rect">
            <a:avLst/>
          </a:prstGeom>
          <a:noFill/>
        </p:spPr>
        <p:txBody>
          <a:bodyPr wrap="square" rtlCol="0">
            <a:spAutoFit/>
          </a:bodyPr>
          <a:lstStyle/>
          <a:p>
            <a:pPr algn="r">
              <a:lnSpc>
                <a:spcPct val="80000"/>
              </a:lnSpc>
            </a:pPr>
            <a:r>
              <a:rPr lang="en-US" sz="2800" dirty="0">
                <a:solidFill>
                  <a:schemeClr val="bg1"/>
                </a:solidFill>
                <a:latin typeface="Ubuntu Medium" panose="020B0604030602030204" pitchFamily="34" charset="0"/>
              </a:rPr>
              <a:t>JOIN US</a:t>
            </a:r>
          </a:p>
        </p:txBody>
      </p:sp>
      <p:pic>
        <p:nvPicPr>
          <p:cNvPr id="17" name="Your Logo">
            <a:extLst>
              <a:ext uri="{FF2B5EF4-FFF2-40B4-BE49-F238E27FC236}">
                <a16:creationId xmlns:a16="http://schemas.microsoft.com/office/drawing/2014/main" id="{4AB4EF56-37CB-47AF-AF32-E1B782997F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1158" y="598020"/>
            <a:ext cx="2223655" cy="274151"/>
          </a:xfrm>
          <a:prstGeom prst="rect">
            <a:avLst/>
          </a:prstGeom>
          <a:effectLst/>
        </p:spPr>
      </p:pic>
      <p:sp>
        <p:nvSpPr>
          <p:cNvPr id="19" name="Picture">
            <a:extLst>
              <a:ext uri="{FF2B5EF4-FFF2-40B4-BE49-F238E27FC236}">
                <a16:creationId xmlns:a16="http://schemas.microsoft.com/office/drawing/2014/main" id="{CC9C9505-D09A-4751-8D60-798C5685E380}"/>
              </a:ext>
            </a:extLst>
          </p:cNvPr>
          <p:cNvSpPr/>
          <p:nvPr/>
        </p:nvSpPr>
        <p:spPr>
          <a:xfrm>
            <a:off x="-166893" y="2639374"/>
            <a:ext cx="3269629" cy="3269629"/>
          </a:xfrm>
          <a:prstGeom prst="ellipse">
            <a:avLst/>
          </a:prstGeom>
          <a:blipFill>
            <a:blip r:embed="rId7"/>
            <a:srcRect/>
            <a:stretch>
              <a:fillRect t="-39998" b="-10002"/>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EA9DCB9E-9534-4839-9E53-B5B086D4F3FB}"/>
              </a:ext>
            </a:extLst>
          </p:cNvPr>
          <p:cNvSpPr/>
          <p:nvPr/>
        </p:nvSpPr>
        <p:spPr>
          <a:xfrm>
            <a:off x="2231559" y="2658221"/>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nsition">
            <a:extLst>
              <a:ext uri="{FF2B5EF4-FFF2-40B4-BE49-F238E27FC236}">
                <a16:creationId xmlns:a16="http://schemas.microsoft.com/office/drawing/2014/main" id="{251DD613-1B64-4F54-92E0-47BE8EE875B5}"/>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ransition">
            <a:extLst>
              <a:ext uri="{FF2B5EF4-FFF2-40B4-BE49-F238E27FC236}">
                <a16:creationId xmlns:a16="http://schemas.microsoft.com/office/drawing/2014/main" id="{BF004566-058B-47E2-8A1F-09A6C3085E02}"/>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0948446"/>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750"/>
                                        <p:tgtEl>
                                          <p:spTgt spid="5">
                                            <p:txEl>
                                              <p:pRg st="0" end="0"/>
                                            </p:txEl>
                                          </p:spTgt>
                                        </p:tgtEl>
                                      </p:cBhvr>
                                    </p:animEffect>
                                  </p:childTnLst>
                                </p:cTn>
                              </p:par>
                              <p:par>
                                <p:cTn id="8" presetID="22" presetClass="entr" presetSubtype="1" fill="hold" grpId="0" nodeType="withEffect">
                                  <p:stCondLst>
                                    <p:cond delay="240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1000"/>
                                        <p:tgtEl>
                                          <p:spTgt spid="7"/>
                                        </p:tgtEl>
                                      </p:cBhvr>
                                    </p:animEffect>
                                  </p:childTnLst>
                                </p:cTn>
                              </p:par>
                              <p:par>
                                <p:cTn id="11" presetID="22" presetClass="entr" presetSubtype="1" fill="hold" nodeType="withEffect">
                                  <p:stCondLst>
                                    <p:cond delay="210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23"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750" fill="hold"/>
                                        <p:tgtEl>
                                          <p:spTgt spid="11"/>
                                        </p:tgtEl>
                                        <p:attrNameLst>
                                          <p:attrName>ppt_w</p:attrName>
                                        </p:attrNameLst>
                                      </p:cBhvr>
                                      <p:tavLst>
                                        <p:tav tm="0">
                                          <p:val>
                                            <p:fltVal val="0"/>
                                          </p:val>
                                        </p:tav>
                                        <p:tav tm="100000">
                                          <p:val>
                                            <p:strVal val="#ppt_w"/>
                                          </p:val>
                                        </p:tav>
                                      </p:tavLst>
                                    </p:anim>
                                    <p:anim calcmode="lin" valueType="num">
                                      <p:cBhvr>
                                        <p:cTn id="17" dur="750" fill="hold"/>
                                        <p:tgtEl>
                                          <p:spTgt spid="11"/>
                                        </p:tgtEl>
                                        <p:attrNameLst>
                                          <p:attrName>ppt_h</p:attrName>
                                        </p:attrNameLst>
                                      </p:cBhvr>
                                      <p:tavLst>
                                        <p:tav tm="0">
                                          <p:val>
                                            <p:fltVal val="0"/>
                                          </p:val>
                                        </p:tav>
                                        <p:tav tm="100000">
                                          <p:val>
                                            <p:strVal val="#ppt_h"/>
                                          </p:val>
                                        </p:tav>
                                      </p:tavLst>
                                    </p:anim>
                                  </p:childTnLst>
                                </p:cTn>
                              </p:par>
                              <p:par>
                                <p:cTn id="18" presetID="23" presetClass="entr" presetSubtype="16" fill="hold" grpId="0" nodeType="withEffect">
                                  <p:stCondLst>
                                    <p:cond delay="200"/>
                                  </p:stCondLst>
                                  <p:childTnLst>
                                    <p:set>
                                      <p:cBhvr>
                                        <p:cTn id="19" dur="1" fill="hold">
                                          <p:stCondLst>
                                            <p:cond delay="0"/>
                                          </p:stCondLst>
                                        </p:cTn>
                                        <p:tgtEl>
                                          <p:spTgt spid="12"/>
                                        </p:tgtEl>
                                        <p:attrNameLst>
                                          <p:attrName>style.visibility</p:attrName>
                                        </p:attrNameLst>
                                      </p:cBhvr>
                                      <p:to>
                                        <p:strVal val="visible"/>
                                      </p:to>
                                    </p:set>
                                    <p:anim calcmode="lin" valueType="num">
                                      <p:cBhvr>
                                        <p:cTn id="20" dur="1000" fill="hold"/>
                                        <p:tgtEl>
                                          <p:spTgt spid="12"/>
                                        </p:tgtEl>
                                        <p:attrNameLst>
                                          <p:attrName>ppt_w</p:attrName>
                                        </p:attrNameLst>
                                      </p:cBhvr>
                                      <p:tavLst>
                                        <p:tav tm="0">
                                          <p:val>
                                            <p:fltVal val="0"/>
                                          </p:val>
                                        </p:tav>
                                        <p:tav tm="100000">
                                          <p:val>
                                            <p:strVal val="#ppt_w"/>
                                          </p:val>
                                        </p:tav>
                                      </p:tavLst>
                                    </p:anim>
                                    <p:anim calcmode="lin" valueType="num">
                                      <p:cBhvr>
                                        <p:cTn id="21" dur="1000" fill="hold"/>
                                        <p:tgtEl>
                                          <p:spTgt spid="12"/>
                                        </p:tgtEl>
                                        <p:attrNameLst>
                                          <p:attrName>ppt_h</p:attrName>
                                        </p:attrNameLst>
                                      </p:cBhvr>
                                      <p:tavLst>
                                        <p:tav tm="0">
                                          <p:val>
                                            <p:fltVal val="0"/>
                                          </p:val>
                                        </p:tav>
                                        <p:tav tm="100000">
                                          <p:val>
                                            <p:strVal val="#ppt_h"/>
                                          </p:val>
                                        </p:tav>
                                      </p:tavLst>
                                    </p:anim>
                                  </p:childTnLst>
                                </p:cTn>
                              </p:par>
                              <p:par>
                                <p:cTn id="22" presetID="42" presetClass="path" presetSubtype="0" accel="20000" decel="80000" fill="hold" grpId="1" nodeType="withEffect">
                                  <p:stCondLst>
                                    <p:cond delay="200"/>
                                  </p:stCondLst>
                                  <p:childTnLst>
                                    <p:animMotion origin="layout" path="M 3.51852E-6 4.21296E-6 L -0.05006 -0.34332 " pathEditMode="relative" rAng="0" ptsTypes="AA">
                                      <p:cBhvr>
                                        <p:cTn id="23" dur="1000" fill="hold"/>
                                        <p:tgtEl>
                                          <p:spTgt spid="12"/>
                                        </p:tgtEl>
                                        <p:attrNameLst>
                                          <p:attrName>ppt_x</p:attrName>
                                          <p:attrName>ppt_y</p:attrName>
                                        </p:attrNameLst>
                                      </p:cBhvr>
                                      <p:rCtr x="-2503" y="-17173"/>
                                    </p:animMotion>
                                  </p:childTnLst>
                                </p:cTn>
                              </p:par>
                              <p:par>
                                <p:cTn id="24" presetID="6" presetClass="emph" presetSubtype="0" decel="14000" fill="hold" grpId="2" nodeType="withEffect">
                                  <p:stCondLst>
                                    <p:cond delay="1100"/>
                                  </p:stCondLst>
                                  <p:childTnLst>
                                    <p:animScale>
                                      <p:cBhvr>
                                        <p:cTn id="25" dur="2900" fill="hold"/>
                                        <p:tgtEl>
                                          <p:spTgt spid="12"/>
                                        </p:tgtEl>
                                      </p:cBhvr>
                                      <p:by x="102000" y="102000"/>
                                    </p:animScale>
                                  </p:childTnLst>
                                </p:cTn>
                              </p:par>
                              <p:par>
                                <p:cTn id="26" presetID="23" presetClass="entr" presetSubtype="16"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
                                          </p:val>
                                        </p:tav>
                                        <p:tav tm="100000">
                                          <p:val>
                                            <p:strVal val="#ppt_w"/>
                                          </p:val>
                                        </p:tav>
                                      </p:tavLst>
                                    </p:anim>
                                    <p:anim calcmode="lin" valueType="num">
                                      <p:cBhvr>
                                        <p:cTn id="29" dur="1000" fill="hold"/>
                                        <p:tgtEl>
                                          <p:spTgt spid="13"/>
                                        </p:tgtEl>
                                        <p:attrNameLst>
                                          <p:attrName>ppt_h</p:attrName>
                                        </p:attrNameLst>
                                      </p:cBhvr>
                                      <p:tavLst>
                                        <p:tav tm="0">
                                          <p:val>
                                            <p:fltVal val="0"/>
                                          </p:val>
                                        </p:tav>
                                        <p:tav tm="100000">
                                          <p:val>
                                            <p:strVal val="#ppt_h"/>
                                          </p:val>
                                        </p:tav>
                                      </p:tavLst>
                                    </p:anim>
                                  </p:childTnLst>
                                </p:cTn>
                              </p:par>
                              <p:par>
                                <p:cTn id="30" presetID="42" presetClass="path" presetSubtype="0" accel="20000" decel="80000" fill="hold" grpId="1" nodeType="withEffect">
                                  <p:stCondLst>
                                    <p:cond delay="400"/>
                                  </p:stCondLst>
                                  <p:childTnLst>
                                    <p:animMotion origin="layout" path="M -2.22222E-6 1.01852E-6 L -0.03081 -0.29311 " pathEditMode="relative" rAng="0" ptsTypes="AA">
                                      <p:cBhvr>
                                        <p:cTn id="31" dur="1000" fill="hold"/>
                                        <p:tgtEl>
                                          <p:spTgt spid="13"/>
                                        </p:tgtEl>
                                        <p:attrNameLst>
                                          <p:attrName>ppt_x</p:attrName>
                                          <p:attrName>ppt_y</p:attrName>
                                        </p:attrNameLst>
                                      </p:cBhvr>
                                      <p:rCtr x="-1548" y="-14656"/>
                                    </p:animMotion>
                                  </p:childTnLst>
                                </p:cTn>
                              </p:par>
                              <p:par>
                                <p:cTn id="32" presetID="6" presetClass="emph" presetSubtype="0" decel="14000" fill="hold" grpId="2" nodeType="withEffect">
                                  <p:stCondLst>
                                    <p:cond delay="1300"/>
                                  </p:stCondLst>
                                  <p:childTnLst>
                                    <p:animScale>
                                      <p:cBhvr>
                                        <p:cTn id="33" dur="2700" fill="hold"/>
                                        <p:tgtEl>
                                          <p:spTgt spid="13"/>
                                        </p:tgtEl>
                                      </p:cBhvr>
                                      <p:by x="95000" y="95000"/>
                                    </p:animScale>
                                  </p:childTnLst>
                                </p:cTn>
                              </p:par>
                              <p:par>
                                <p:cTn id="34" presetID="23" presetClass="entr" presetSubtype="16" fill="hold" grpId="0" nodeType="withEffect">
                                  <p:stCondLst>
                                    <p:cond delay="6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childTnLst>
                                </p:cTn>
                              </p:par>
                              <p:par>
                                <p:cTn id="38" presetID="42" presetClass="path" presetSubtype="0" accel="20000" decel="80000" fill="hold" grpId="1" nodeType="withEffect">
                                  <p:stCondLst>
                                    <p:cond delay="600"/>
                                  </p:stCondLst>
                                  <p:childTnLst>
                                    <p:animMotion origin="layout" path="M 3.14815E-6 3.24074E-7 L -0.03082 -0.29297 " pathEditMode="relative" rAng="0" ptsTypes="AA">
                                      <p:cBhvr>
                                        <p:cTn id="39" dur="1000" fill="hold"/>
                                        <p:tgtEl>
                                          <p:spTgt spid="14"/>
                                        </p:tgtEl>
                                        <p:attrNameLst>
                                          <p:attrName>ppt_x</p:attrName>
                                          <p:attrName>ppt_y</p:attrName>
                                        </p:attrNameLst>
                                      </p:cBhvr>
                                      <p:rCtr x="-1548" y="-14656"/>
                                    </p:animMotion>
                                  </p:childTnLst>
                                </p:cTn>
                              </p:par>
                              <p:par>
                                <p:cTn id="40" presetID="6" presetClass="emph" presetSubtype="0" decel="14000" fill="hold" grpId="2" nodeType="withEffect">
                                  <p:stCondLst>
                                    <p:cond delay="1600"/>
                                  </p:stCondLst>
                                  <p:childTnLst>
                                    <p:animScale>
                                      <p:cBhvr>
                                        <p:cTn id="41" dur="2400" fill="hold"/>
                                        <p:tgtEl>
                                          <p:spTgt spid="14"/>
                                        </p:tgtEl>
                                      </p:cBhvr>
                                      <p:by x="105000" y="105000"/>
                                    </p:animScale>
                                  </p:childTnLst>
                                </p:cTn>
                              </p:par>
                              <p:par>
                                <p:cTn id="42" presetID="2" presetClass="entr" presetSubtype="2" accel="20000" decel="80000" fill="hold" grpId="0" nodeType="withEffect">
                                  <p:stCondLst>
                                    <p:cond delay="260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1000" fill="hold"/>
                                        <p:tgtEl>
                                          <p:spTgt spid="15"/>
                                        </p:tgtEl>
                                        <p:attrNameLst>
                                          <p:attrName>ppt_x</p:attrName>
                                        </p:attrNameLst>
                                      </p:cBhvr>
                                      <p:tavLst>
                                        <p:tav tm="0">
                                          <p:val>
                                            <p:strVal val="1+#ppt_w/2"/>
                                          </p:val>
                                        </p:tav>
                                        <p:tav tm="100000">
                                          <p:val>
                                            <p:strVal val="#ppt_x"/>
                                          </p:val>
                                        </p:tav>
                                      </p:tavLst>
                                    </p:anim>
                                    <p:anim calcmode="lin" valueType="num">
                                      <p:cBhvr additive="base">
                                        <p:cTn id="45" dur="1000" fill="hold"/>
                                        <p:tgtEl>
                                          <p:spTgt spid="15"/>
                                        </p:tgtEl>
                                        <p:attrNameLst>
                                          <p:attrName>ppt_y</p:attrName>
                                        </p:attrNameLst>
                                      </p:cBhvr>
                                      <p:tavLst>
                                        <p:tav tm="0">
                                          <p:val>
                                            <p:strVal val="#ppt_y"/>
                                          </p:val>
                                        </p:tav>
                                        <p:tav tm="100000">
                                          <p:val>
                                            <p:strVal val="#ppt_y"/>
                                          </p:val>
                                        </p:tav>
                                      </p:tavLst>
                                    </p:anim>
                                  </p:childTnLst>
                                </p:cTn>
                              </p:par>
                              <p:par>
                                <p:cTn id="46" presetID="2" presetClass="entr" presetSubtype="2" accel="20000" decel="80000" fill="hold" grpId="0" nodeType="withEffect">
                                  <p:stCondLst>
                                    <p:cond delay="265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1000" fill="hold"/>
                                        <p:tgtEl>
                                          <p:spTgt spid="16"/>
                                        </p:tgtEl>
                                        <p:attrNameLst>
                                          <p:attrName>ppt_x</p:attrName>
                                        </p:attrNameLst>
                                      </p:cBhvr>
                                      <p:tavLst>
                                        <p:tav tm="0">
                                          <p:val>
                                            <p:strVal val="1+#ppt_w/2"/>
                                          </p:val>
                                        </p:tav>
                                        <p:tav tm="100000">
                                          <p:val>
                                            <p:strVal val="#ppt_x"/>
                                          </p:val>
                                        </p:tav>
                                      </p:tavLst>
                                    </p:anim>
                                    <p:anim calcmode="lin" valueType="num">
                                      <p:cBhvr additive="base">
                                        <p:cTn id="49" dur="1000" fill="hold"/>
                                        <p:tgtEl>
                                          <p:spTgt spid="16"/>
                                        </p:tgtEl>
                                        <p:attrNameLst>
                                          <p:attrName>ppt_y</p:attrName>
                                        </p:attrNameLst>
                                      </p:cBhvr>
                                      <p:tavLst>
                                        <p:tav tm="0">
                                          <p:val>
                                            <p:strVal val="#ppt_y"/>
                                          </p:val>
                                        </p:tav>
                                        <p:tav tm="100000">
                                          <p:val>
                                            <p:strVal val="#ppt_y"/>
                                          </p:val>
                                        </p:tav>
                                      </p:tavLst>
                                    </p:anim>
                                  </p:childTnLst>
                                </p:cTn>
                              </p:par>
                              <p:par>
                                <p:cTn id="50" presetID="10" presetClass="entr" presetSubtype="0" fill="hold" nodeType="withEffect">
                                  <p:stCondLst>
                                    <p:cond delay="140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childTnLst>
                                </p:cTn>
                              </p:par>
                              <p:par>
                                <p:cTn id="53" presetID="23" presetClass="entr" presetSubtype="16" fill="hold" grpId="0" nodeType="withEffect">
                                  <p:stCondLst>
                                    <p:cond delay="110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childTnLst>
                                </p:cTn>
                              </p:par>
                              <p:par>
                                <p:cTn id="57" presetID="6" presetClass="emph" presetSubtype="0" accel="56000" decel="44000" autoRev="1" fill="hold" grpId="1" nodeType="withEffect">
                                  <p:stCondLst>
                                    <p:cond delay="1600"/>
                                  </p:stCondLst>
                                  <p:childTnLst>
                                    <p:animScale>
                                      <p:cBhvr>
                                        <p:cTn id="58" dur="1200" fill="hold"/>
                                        <p:tgtEl>
                                          <p:spTgt spid="19"/>
                                        </p:tgtEl>
                                      </p:cBhvr>
                                      <p:by x="102000" y="102000"/>
                                    </p:animScale>
                                  </p:childTnLst>
                                </p:cTn>
                              </p:par>
                              <p:par>
                                <p:cTn id="59" presetID="42" presetClass="path" presetSubtype="0" accel="10000" decel="10000" fill="hold" grpId="2" nodeType="withEffect">
                                  <p:stCondLst>
                                    <p:cond delay="1600"/>
                                  </p:stCondLst>
                                  <p:childTnLst>
                                    <p:animMotion origin="layout" path="M -5.55556E-7 2.40741E-6 L -5.55556E-7 -0.03979 " pathEditMode="relative" rAng="0" ptsTypes="AA">
                                      <p:cBhvr>
                                        <p:cTn id="60" dur="2400" fill="hold"/>
                                        <p:tgtEl>
                                          <p:spTgt spid="19"/>
                                        </p:tgtEl>
                                        <p:attrNameLst>
                                          <p:attrName>ppt_x</p:attrName>
                                          <p:attrName>ppt_y</p:attrName>
                                        </p:attrNameLst>
                                      </p:cBhvr>
                                      <p:rCtr x="0" y="-1997"/>
                                    </p:animMotion>
                                  </p:childTnLst>
                                </p:cTn>
                              </p:par>
                              <p:par>
                                <p:cTn id="61" presetID="23" presetClass="entr" presetSubtype="16" fill="hold" grpId="0" nodeType="withEffect">
                                  <p:stCondLst>
                                    <p:cond delay="150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childTnLst>
                                </p:cTn>
                              </p:par>
                              <p:par>
                                <p:cTn id="65" presetID="6" presetClass="emph" presetSubtype="0" accel="56000" decel="44000" autoRev="1" fill="hold" grpId="1" nodeType="withEffect">
                                  <p:stCondLst>
                                    <p:cond delay="1600"/>
                                  </p:stCondLst>
                                  <p:childTnLst>
                                    <p:animScale>
                                      <p:cBhvr>
                                        <p:cTn id="66" dur="1200" fill="hold"/>
                                        <p:tgtEl>
                                          <p:spTgt spid="20"/>
                                        </p:tgtEl>
                                      </p:cBhvr>
                                      <p:by x="102000" y="102000"/>
                                    </p:animScale>
                                  </p:childTnLst>
                                </p:cTn>
                              </p:par>
                              <p:par>
                                <p:cTn id="67" presetID="42" presetClass="path" presetSubtype="0" accel="10000" decel="10000" fill="hold" grpId="2" nodeType="withEffect">
                                  <p:stCondLst>
                                    <p:cond delay="1600"/>
                                  </p:stCondLst>
                                  <p:childTnLst>
                                    <p:animMotion origin="layout" path="M 4.02778E-6 -3.7963E-6 L 4.02778E-6 -0.02011 " pathEditMode="relative" rAng="0" ptsTypes="AA">
                                      <p:cBhvr>
                                        <p:cTn id="68" dur="2400" fill="hold"/>
                                        <p:tgtEl>
                                          <p:spTgt spid="20"/>
                                        </p:tgtEl>
                                        <p:attrNameLst>
                                          <p:attrName>ppt_x</p:attrName>
                                          <p:attrName>ppt_y</p:attrName>
                                        </p:attrNameLst>
                                      </p:cBhvr>
                                      <p:rCtr x="0" y="-1013"/>
                                    </p:animMotion>
                                  </p:childTnLst>
                                </p:cTn>
                              </p:par>
                              <p:par>
                                <p:cTn id="69" presetID="23" presetClass="entr" presetSubtype="16" fill="hold" grpId="0" nodeType="withEffect">
                                  <p:stCondLst>
                                    <p:cond delay="1100"/>
                                  </p:stCondLst>
                                  <p:childTnLst>
                                    <p:set>
                                      <p:cBhvr>
                                        <p:cTn id="70" dur="1" fill="hold">
                                          <p:stCondLst>
                                            <p:cond delay="0"/>
                                          </p:stCondLst>
                                        </p:cTn>
                                        <p:tgtEl>
                                          <p:spTgt spid="18"/>
                                        </p:tgtEl>
                                        <p:attrNameLst>
                                          <p:attrName>style.visibility</p:attrName>
                                        </p:attrNameLst>
                                      </p:cBhvr>
                                      <p:to>
                                        <p:strVal val="visible"/>
                                      </p:to>
                                    </p:set>
                                    <p:anim calcmode="lin" valueType="num">
                                      <p:cBhvr>
                                        <p:cTn id="71" dur="1000" fill="hold"/>
                                        <p:tgtEl>
                                          <p:spTgt spid="18"/>
                                        </p:tgtEl>
                                        <p:attrNameLst>
                                          <p:attrName>ppt_w</p:attrName>
                                        </p:attrNameLst>
                                      </p:cBhvr>
                                      <p:tavLst>
                                        <p:tav tm="0">
                                          <p:val>
                                            <p:fltVal val="0"/>
                                          </p:val>
                                        </p:tav>
                                        <p:tav tm="100000">
                                          <p:val>
                                            <p:strVal val="#ppt_w"/>
                                          </p:val>
                                        </p:tav>
                                      </p:tavLst>
                                    </p:anim>
                                    <p:anim calcmode="lin" valueType="num">
                                      <p:cBhvr>
                                        <p:cTn id="72" dur="1000" fill="hold"/>
                                        <p:tgtEl>
                                          <p:spTgt spid="18"/>
                                        </p:tgtEl>
                                        <p:attrNameLst>
                                          <p:attrName>ppt_h</p:attrName>
                                        </p:attrNameLst>
                                      </p:cBhvr>
                                      <p:tavLst>
                                        <p:tav tm="0">
                                          <p:val>
                                            <p:fltVal val="0"/>
                                          </p:val>
                                        </p:tav>
                                        <p:tav tm="100000">
                                          <p:val>
                                            <p:strVal val="#ppt_h"/>
                                          </p:val>
                                        </p:tav>
                                      </p:tavLst>
                                    </p:anim>
                                  </p:childTnLst>
                                </p:cTn>
                              </p:par>
                              <p:par>
                                <p:cTn id="73" presetID="2" presetClass="entr" presetSubtype="1" accel="20000" decel="80000" fill="hold" grpId="0" nodeType="withEffect">
                                  <p:stCondLst>
                                    <p:cond delay="3850"/>
                                  </p:stCondLst>
                                  <p:childTnLst>
                                    <p:set>
                                      <p:cBhvr>
                                        <p:cTn id="74" dur="1" fill="hold">
                                          <p:stCondLst>
                                            <p:cond delay="0"/>
                                          </p:stCondLst>
                                        </p:cTn>
                                        <p:tgtEl>
                                          <p:spTgt spid="21"/>
                                        </p:tgtEl>
                                        <p:attrNameLst>
                                          <p:attrName>style.visibility</p:attrName>
                                        </p:attrNameLst>
                                      </p:cBhvr>
                                      <p:to>
                                        <p:strVal val="visible"/>
                                      </p:to>
                                    </p:set>
                                    <p:anim calcmode="lin" valueType="num">
                                      <p:cBhvr additive="base">
                                        <p:cTn id="75" dur="1000" fill="hold"/>
                                        <p:tgtEl>
                                          <p:spTgt spid="21"/>
                                        </p:tgtEl>
                                        <p:attrNameLst>
                                          <p:attrName>ppt_x</p:attrName>
                                        </p:attrNameLst>
                                      </p:cBhvr>
                                      <p:tavLst>
                                        <p:tav tm="0">
                                          <p:val>
                                            <p:strVal val="#ppt_x"/>
                                          </p:val>
                                        </p:tav>
                                        <p:tav tm="100000">
                                          <p:val>
                                            <p:strVal val="#ppt_x"/>
                                          </p:val>
                                        </p:tav>
                                      </p:tavLst>
                                    </p:anim>
                                    <p:anim calcmode="lin" valueType="num">
                                      <p:cBhvr additive="base">
                                        <p:cTn id="76" dur="1000" fill="hold"/>
                                        <p:tgtEl>
                                          <p:spTgt spid="21"/>
                                        </p:tgtEl>
                                        <p:attrNameLst>
                                          <p:attrName>ppt_y</p:attrName>
                                        </p:attrNameLst>
                                      </p:cBhvr>
                                      <p:tavLst>
                                        <p:tav tm="0">
                                          <p:val>
                                            <p:strVal val="0-#ppt_h/2"/>
                                          </p:val>
                                        </p:tav>
                                        <p:tav tm="100000">
                                          <p:val>
                                            <p:strVal val="#ppt_y"/>
                                          </p:val>
                                        </p:tav>
                                      </p:tavLst>
                                    </p:anim>
                                  </p:childTnLst>
                                </p:cTn>
                              </p:par>
                              <p:par>
                                <p:cTn id="77" presetID="2" presetClass="entr" presetSubtype="1" accel="20000" decel="80000" fill="hold" grpId="0" nodeType="withEffect">
                                  <p:stCondLst>
                                    <p:cond delay="395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1000" fill="hold"/>
                                        <p:tgtEl>
                                          <p:spTgt spid="22"/>
                                        </p:tgtEl>
                                        <p:attrNameLst>
                                          <p:attrName>ppt_x</p:attrName>
                                        </p:attrNameLst>
                                      </p:cBhvr>
                                      <p:tavLst>
                                        <p:tav tm="0">
                                          <p:val>
                                            <p:strVal val="#ppt_x"/>
                                          </p:val>
                                        </p:tav>
                                        <p:tav tm="100000">
                                          <p:val>
                                            <p:strVal val="#ppt_x"/>
                                          </p:val>
                                        </p:tav>
                                      </p:tavLst>
                                    </p:anim>
                                    <p:anim calcmode="lin" valueType="num">
                                      <p:cBhvr additive="base">
                                        <p:cTn id="80" dur="10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7" grpId="0"/>
      <p:bldP spid="12" grpId="0" animBg="1"/>
      <p:bldP spid="12" grpId="1" animBg="1"/>
      <p:bldP spid="12" grpId="2" animBg="1"/>
      <p:bldP spid="13" grpId="0" animBg="1"/>
      <p:bldP spid="13" grpId="1" animBg="1"/>
      <p:bldP spid="13" grpId="2" animBg="1"/>
      <p:bldP spid="14" grpId="0" animBg="1"/>
      <p:bldP spid="14" grpId="1" animBg="1"/>
      <p:bldP spid="14" grpId="2" animBg="1"/>
      <p:bldP spid="15" grpId="0" animBg="1"/>
      <p:bldP spid="16" grpId="0"/>
      <p:bldP spid="19" grpId="0" animBg="1"/>
      <p:bldP spid="19" grpId="1" animBg="1"/>
      <p:bldP spid="19" grpId="2" animBg="1"/>
      <p:bldP spid="20" grpId="0" animBg="1"/>
      <p:bldP spid="20" grpId="1" animBg="1"/>
      <p:bldP spid="20" grpId="2" animBg="1"/>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17">
            <a:extLst>
              <a:ext uri="{FF2B5EF4-FFF2-40B4-BE49-F238E27FC236}">
                <a16:creationId xmlns:a16="http://schemas.microsoft.com/office/drawing/2014/main" id="{E0DE131D-B009-4858-B475-6097D6302EDC}"/>
              </a:ext>
            </a:extLst>
          </p:cNvPr>
          <p:cNvSpPr/>
          <p:nvPr/>
        </p:nvSpPr>
        <p:spPr>
          <a:xfrm>
            <a:off x="3733043" y="8717188"/>
            <a:ext cx="3295007" cy="3295007"/>
          </a:xfrm>
          <a:prstGeom prst="ellipse">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79655505-64D2-4C15-873E-17081A3EC35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458520" y="-10383572"/>
            <a:ext cx="17096544" cy="17096544"/>
          </a:xfrm>
          <a:prstGeom prst="rect">
            <a:avLst/>
          </a:prstGeom>
        </p:spPr>
      </p:pic>
      <p:sp>
        <p:nvSpPr>
          <p:cNvPr id="8" name="Oval 7">
            <a:extLst>
              <a:ext uri="{FF2B5EF4-FFF2-40B4-BE49-F238E27FC236}">
                <a16:creationId xmlns:a16="http://schemas.microsoft.com/office/drawing/2014/main" id="{F512A85B-ED1E-411A-9E6A-E91944AB978A}"/>
              </a:ext>
            </a:extLst>
          </p:cNvPr>
          <p:cNvSpPr/>
          <p:nvPr/>
        </p:nvSpPr>
        <p:spPr>
          <a:xfrm>
            <a:off x="9583842" y="336510"/>
            <a:ext cx="12782550" cy="12782550"/>
          </a:xfrm>
          <a:prstGeom prst="ellipse">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40ADC4C9-734F-4B2D-B40F-930A9E9756F6}"/>
              </a:ext>
            </a:extLst>
          </p:cNvPr>
          <p:cNvSpPr/>
          <p:nvPr/>
        </p:nvSpPr>
        <p:spPr>
          <a:xfrm>
            <a:off x="9890855" y="-254040"/>
            <a:ext cx="12700080" cy="12700080"/>
          </a:xfrm>
          <a:prstGeom prst="ellipse">
            <a:avLst/>
          </a:prstGeom>
          <a:gradFill>
            <a:gsLst>
              <a:gs pos="50400">
                <a:srgbClr val="5A9085"/>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a:extLst>
              <a:ext uri="{FF2B5EF4-FFF2-40B4-BE49-F238E27FC236}">
                <a16:creationId xmlns:a16="http://schemas.microsoft.com/office/drawing/2014/main" id="{54FB39F2-2F2D-4C0F-A882-F1353DC3718F}"/>
              </a:ext>
            </a:extLst>
          </p:cNvPr>
          <p:cNvSpPr/>
          <p:nvPr/>
        </p:nvSpPr>
        <p:spPr>
          <a:xfrm>
            <a:off x="11087003" y="942108"/>
            <a:ext cx="10307784" cy="10307784"/>
          </a:xfrm>
          <a:prstGeom prst="ellipse">
            <a:avLst/>
          </a:prstGeom>
          <a:blipFill>
            <a:blip r:embed="rId4"/>
            <a:srcRect/>
            <a:stretch>
              <a:fillRect l="-15154" r="-34648"/>
            </a:stretch>
          </a:blipFill>
          <a:ln w="508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Grab It Now">
            <a:extLst>
              <a:ext uri="{FF2B5EF4-FFF2-40B4-BE49-F238E27FC236}">
                <a16:creationId xmlns:a16="http://schemas.microsoft.com/office/drawing/2014/main" id="{8D3859D0-9E53-4965-8E3C-C349A1453475}"/>
              </a:ext>
            </a:extLst>
          </p:cNvPr>
          <p:cNvSpPr txBox="1"/>
          <p:nvPr/>
        </p:nvSpPr>
        <p:spPr>
          <a:xfrm>
            <a:off x="532140" y="1181039"/>
            <a:ext cx="2826492" cy="1717393"/>
          </a:xfrm>
          <a:prstGeom prst="rect">
            <a:avLst/>
          </a:prstGeom>
          <a:noFill/>
        </p:spPr>
        <p:txBody>
          <a:bodyPr wrap="square" rtlCol="0">
            <a:spAutoFit/>
          </a:bodyPr>
          <a:lstStyle/>
          <a:p>
            <a:pPr>
              <a:lnSpc>
                <a:spcPct val="80000"/>
              </a:lnSpc>
            </a:pPr>
            <a:r>
              <a:rPr lang="en-US" sz="6600" b="1" dirty="0">
                <a:gradFill>
                  <a:gsLst>
                    <a:gs pos="52200">
                      <a:srgbClr val="5B9183"/>
                    </a:gs>
                    <a:gs pos="0">
                      <a:schemeClr val="accent1"/>
                    </a:gs>
                    <a:gs pos="100000">
                      <a:schemeClr val="accent6"/>
                    </a:gs>
                  </a:gsLst>
                  <a:lin ang="2700000" scaled="0"/>
                </a:gradFill>
                <a:latin typeface="Ubuntu" panose="020B0504030602030204" pitchFamily="34" charset="0"/>
              </a:rPr>
              <a:t>Grab </a:t>
            </a:r>
            <a:r>
              <a:rPr lang="en-US" sz="6600" b="1" dirty="0">
                <a:solidFill>
                  <a:schemeClr val="tx1">
                    <a:lumMod val="85000"/>
                    <a:lumOff val="15000"/>
                  </a:schemeClr>
                </a:solidFill>
                <a:latin typeface="Ubuntu" panose="020B0504030602030204" pitchFamily="34" charset="0"/>
              </a:rPr>
              <a:t>It Now</a:t>
            </a:r>
          </a:p>
        </p:txBody>
      </p:sp>
      <p:cxnSp>
        <p:nvCxnSpPr>
          <p:cNvPr id="10" name="Straight Connector 9">
            <a:extLst>
              <a:ext uri="{FF2B5EF4-FFF2-40B4-BE49-F238E27FC236}">
                <a16:creationId xmlns:a16="http://schemas.microsoft.com/office/drawing/2014/main" id="{1772C60A-C1DC-4B66-AB09-2D0AE442F60E}"/>
              </a:ext>
            </a:extLst>
          </p:cNvPr>
          <p:cNvCxnSpPr>
            <a:cxnSpLocks/>
          </p:cNvCxnSpPr>
          <p:nvPr/>
        </p:nvCxnSpPr>
        <p:spPr>
          <a:xfrm flipV="1">
            <a:off x="831156" y="3169502"/>
            <a:ext cx="0" cy="1813247"/>
          </a:xfrm>
          <a:prstGeom prst="line">
            <a:avLst/>
          </a:prstGeom>
          <a:ln w="50800" cap="rnd">
            <a:gradFill>
              <a:gsLst>
                <a:gs pos="0">
                  <a:schemeClr val="accent1"/>
                </a:gs>
                <a:gs pos="48700">
                  <a:srgbClr val="598F87"/>
                </a:gs>
                <a:gs pos="100000">
                  <a:schemeClr val="accent6"/>
                </a:gs>
              </a:gsLst>
              <a:lin ang="2700000" scaled="0"/>
            </a:gradFill>
            <a:round/>
          </a:ln>
        </p:spPr>
        <p:style>
          <a:lnRef idx="1">
            <a:schemeClr val="accent1"/>
          </a:lnRef>
          <a:fillRef idx="0">
            <a:schemeClr val="accent1"/>
          </a:fillRef>
          <a:effectRef idx="0">
            <a:schemeClr val="accent1"/>
          </a:effectRef>
          <a:fontRef idx="minor">
            <a:schemeClr val="tx1"/>
          </a:fontRef>
        </p:style>
      </p:cxnSp>
      <p:sp>
        <p:nvSpPr>
          <p:cNvPr id="11" name="Lorem ipsum dolor sit amet, consectetur adipiscing elit. Ut posuere, est et ornare dapibus, risus odio iaculis leo, sit amet euismod arcu ipsum at leo. In pharetra lacinia metus pulvinar suscipit. Aenean eu metus leo.">
            <a:extLst>
              <a:ext uri="{FF2B5EF4-FFF2-40B4-BE49-F238E27FC236}">
                <a16:creationId xmlns:a16="http://schemas.microsoft.com/office/drawing/2014/main" id="{37601C0F-D595-4976-B598-D814F343B3CD}"/>
              </a:ext>
            </a:extLst>
          </p:cNvPr>
          <p:cNvSpPr/>
          <p:nvPr/>
        </p:nvSpPr>
        <p:spPr>
          <a:xfrm>
            <a:off x="1005892" y="3070212"/>
            <a:ext cx="3149673" cy="2062103"/>
          </a:xfrm>
          <a:prstGeom prst="rect">
            <a:avLst/>
          </a:prstGeom>
        </p:spPr>
        <p:txBody>
          <a:bodyPr wrap="square">
            <a:spAutoFit/>
          </a:bodyPr>
          <a:lstStyle/>
          <a:p>
            <a:r>
              <a:rPr lang="en-US" sz="1600" dirty="0">
                <a:solidFill>
                  <a:schemeClr val="tx1">
                    <a:lumMod val="85000"/>
                    <a:lumOff val="15000"/>
                  </a:schemeClr>
                </a:solidFill>
                <a:latin typeface="Ubuntu Light" panose="020B0304030602030204" pitchFamily="34" charset="0"/>
              </a:rPr>
              <a:t>Lorem ipsum dolor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consectetur</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adipiscing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elit</a:t>
            </a:r>
            <a:r>
              <a:rPr lang="en-US" sz="1600" dirty="0">
                <a:solidFill>
                  <a:schemeClr val="tx1">
                    <a:lumMod val="85000"/>
                    <a:lumOff val="15000"/>
                  </a:schemeClr>
                </a:solidFill>
                <a:latin typeface="Ubuntu Light" panose="020B0304030602030204" pitchFamily="34" charset="0"/>
              </a:rPr>
              <a:t>. Ut </a:t>
            </a:r>
            <a:r>
              <a:rPr lang="en-US" sz="1600" dirty="0" err="1">
                <a:solidFill>
                  <a:schemeClr val="tx1">
                    <a:lumMod val="85000"/>
                    <a:lumOff val="15000"/>
                  </a:schemeClr>
                </a:solidFill>
                <a:latin typeface="Ubuntu Light" panose="020B0304030602030204" pitchFamily="34" charset="0"/>
              </a:rPr>
              <a:t>posuere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est</a:t>
            </a:r>
            <a:r>
              <a:rPr lang="en-US" sz="1600" dirty="0">
                <a:solidFill>
                  <a:schemeClr val="tx1">
                    <a:lumMod val="85000"/>
                    <a:lumOff val="15000"/>
                  </a:schemeClr>
                </a:solidFill>
                <a:latin typeface="Ubuntu Light" panose="020B0304030602030204" pitchFamily="34" charset="0"/>
              </a:rPr>
              <a:t> et </a:t>
            </a:r>
            <a:r>
              <a:rPr lang="en-US" sz="1600" dirty="0" err="1">
                <a:solidFill>
                  <a:schemeClr val="tx1">
                    <a:lumMod val="85000"/>
                    <a:lumOff val="15000"/>
                  </a:schemeClr>
                </a:solidFill>
                <a:latin typeface="Ubuntu Light" panose="020B0304030602030204" pitchFamily="34" charset="0"/>
              </a:rPr>
              <a:t>ornare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dapibus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risus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odio</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iaculis</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leo</a:t>
            </a:r>
            <a:r>
              <a:rPr lang="en-US" sz="1600" dirty="0">
                <a:solidFill>
                  <a:schemeClr val="tx1">
                    <a:lumMod val="85000"/>
                    <a:lumOff val="15000"/>
                  </a:schemeClr>
                </a:solidFill>
                <a:latin typeface="Ubuntu Light" panose="020B0304030602030204" pitchFamily="34" charset="0"/>
              </a:rPr>
              <a:t>, sit </a:t>
            </a:r>
            <a:r>
              <a:rPr lang="en-US" sz="1600" dirty="0" err="1">
                <a:solidFill>
                  <a:schemeClr val="tx1">
                    <a:lumMod val="85000"/>
                    <a:lumOff val="15000"/>
                  </a:schemeClr>
                </a:solidFill>
                <a:latin typeface="Ubuntu Light" panose="020B0304030602030204" pitchFamily="34" charset="0"/>
              </a:rPr>
              <a:t>amet</a:t>
            </a:r>
            <a:r>
              <a:rPr lang="en-US" sz="1600" dirty="0">
                <a:solidFill>
                  <a:schemeClr val="tx1">
                    <a:lumMod val="85000"/>
                    <a:lumOff val="15000"/>
                  </a:schemeClr>
                </a:solidFill>
                <a:latin typeface="Ubuntu Light" panose="020B0304030602030204" pitchFamily="34" charset="0"/>
              </a:rPr>
              <a:t> Saiki </a:t>
            </a:r>
            <a:r>
              <a:rPr lang="en-US" sz="1600" dirty="0" err="1">
                <a:solidFill>
                  <a:schemeClr val="tx1">
                    <a:lumMod val="85000"/>
                    <a:lumOff val="15000"/>
                  </a:schemeClr>
                </a:solidFill>
                <a:latin typeface="Ubuntu Light" panose="020B0304030602030204" pitchFamily="34" charset="0"/>
              </a:rPr>
              <a:t>sam</a:t>
            </a:r>
            <a:r>
              <a:rPr lang="en-US" sz="1600" dirty="0">
                <a:solidFill>
                  <a:schemeClr val="tx1">
                    <a:lumMod val="85000"/>
                    <a:lumOff val="15000"/>
                  </a:schemeClr>
                </a:solidFill>
                <a:latin typeface="Ubuntu Light" panose="020B0304030602030204" pitchFamily="34" charset="0"/>
              </a:rPr>
              <a:t> Lorem Ipsum </a:t>
            </a:r>
            <a:r>
              <a:rPr lang="en-US" sz="1600" dirty="0" err="1">
                <a:solidFill>
                  <a:schemeClr val="tx1">
                    <a:lumMod val="85000"/>
                    <a:lumOff val="15000"/>
                  </a:schemeClr>
                </a:solidFill>
                <a:latin typeface="Ubuntu Light" panose="020B0304030602030204" pitchFamily="34" charset="0"/>
              </a:rPr>
              <a:t>gawene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klambi</a:t>
            </a:r>
            <a:r>
              <a:rPr lang="en-US" sz="1600" dirty="0">
                <a:solidFill>
                  <a:schemeClr val="tx1">
                    <a:lumMod val="85000"/>
                    <a:lumOff val="15000"/>
                  </a:schemeClr>
                </a:solidFill>
                <a:latin typeface="Ubuntu Light" panose="020B0304030602030204" pitchFamily="34" charset="0"/>
              </a:rPr>
              <a:t> sing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larang</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regone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rambute</a:t>
            </a:r>
            <a:r>
              <a:rPr lang="en-US" sz="1600" dirty="0">
                <a:solidFill>
                  <a:schemeClr val="tx1">
                    <a:lumMod val="85000"/>
                    <a:lumOff val="15000"/>
                  </a:schemeClr>
                </a:solidFill>
                <a:latin typeface="Ubuntu Light" panose="020B0304030602030204" pitchFamily="34" charset="0"/>
              </a:rPr>
              <a:t> ae </a:t>
            </a:r>
            <a:r>
              <a:rPr lang="en-US" sz="1600" dirty="0" err="1">
                <a:solidFill>
                  <a:schemeClr val="tx1">
                    <a:lumMod val="85000"/>
                    <a:lumOff val="15000"/>
                  </a:schemeClr>
                </a:solidFill>
                <a:latin typeface="Ubuntu Light" panose="020B0304030602030204" pitchFamily="34" charset="0"/>
              </a:rPr>
              <a:t>klimis</a:t>
            </a:r>
            <a:r>
              <a:rPr lang="en-US" sz="1600" dirty="0">
                <a:solidFill>
                  <a:schemeClr val="tx1">
                    <a:lumMod val="85000"/>
                    <a:lumOff val="15000"/>
                  </a:schemeClr>
                </a:solidFill>
                <a:latin typeface="Ubuntu Light" panose="020B0304030602030204" pitchFamily="34" charset="0"/>
              </a:rPr>
              <a:t> pol </a:t>
            </a:r>
            <a:r>
              <a:rPr lang="en-US" sz="1600" dirty="0" err="1">
                <a:solidFill>
                  <a:schemeClr val="tx1">
                    <a:lumMod val="85000"/>
                    <a:lumOff val="15000"/>
                  </a:schemeClr>
                </a:solidFill>
                <a:latin typeface="Ubuntu Light" panose="020B0304030602030204" pitchFamily="34" charset="0"/>
              </a:rPr>
              <a:t>koyok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gae</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minyak</a:t>
            </a:r>
            <a:r>
              <a:rPr lang="en-US" sz="1600" dirty="0">
                <a:solidFill>
                  <a:schemeClr val="tx1">
                    <a:lumMod val="85000"/>
                    <a:lumOff val="15000"/>
                  </a:schemeClr>
                </a:solidFill>
                <a:latin typeface="Ubuntu Light" panose="020B0304030602030204" pitchFamily="34" charset="0"/>
              </a:rPr>
              <a:t> </a:t>
            </a:r>
            <a:r>
              <a:rPr lang="en-US" sz="1600" dirty="0" err="1">
                <a:solidFill>
                  <a:schemeClr val="tx1">
                    <a:lumMod val="85000"/>
                    <a:lumOff val="15000"/>
                  </a:schemeClr>
                </a:solidFill>
                <a:latin typeface="Ubuntu Light" panose="020B0304030602030204" pitchFamily="34" charset="0"/>
              </a:rPr>
              <a:t>angin</a:t>
            </a:r>
            <a:endParaRPr lang="en-US" sz="1600" dirty="0">
              <a:solidFill>
                <a:schemeClr val="tx1">
                  <a:lumMod val="85000"/>
                  <a:lumOff val="15000"/>
                </a:schemeClr>
              </a:solidFill>
              <a:latin typeface="Ubuntu Light" panose="020B0304030602030204" pitchFamily="34" charset="0"/>
            </a:endParaRPr>
          </a:p>
        </p:txBody>
      </p:sp>
      <p:sp>
        <p:nvSpPr>
          <p:cNvPr id="14" name="Picture">
            <a:extLst>
              <a:ext uri="{FF2B5EF4-FFF2-40B4-BE49-F238E27FC236}">
                <a16:creationId xmlns:a16="http://schemas.microsoft.com/office/drawing/2014/main" id="{A9061525-0C4A-4903-94EA-2F36FE84024A}"/>
              </a:ext>
            </a:extLst>
          </p:cNvPr>
          <p:cNvSpPr/>
          <p:nvPr/>
        </p:nvSpPr>
        <p:spPr>
          <a:xfrm>
            <a:off x="-272543" y="6712972"/>
            <a:ext cx="3269629" cy="3269629"/>
          </a:xfrm>
          <a:prstGeom prst="ellipse">
            <a:avLst/>
          </a:prstGeom>
          <a:blipFill>
            <a:blip r:embed="rId5"/>
            <a:srcRect/>
            <a:stretch>
              <a:fillRect l="998" r="-50984"/>
            </a:stretch>
          </a:blipFill>
          <a:ln w="76200">
            <a:solidFill>
              <a:schemeClr val="bg1"/>
            </a:solidFill>
          </a:ln>
          <a:effectLst>
            <a:outerShdw blurRad="127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DCFE5AA-E477-481A-AF00-ACF14E1C924B}"/>
              </a:ext>
            </a:extLst>
          </p:cNvPr>
          <p:cNvSpPr/>
          <p:nvPr/>
        </p:nvSpPr>
        <p:spPr>
          <a:xfrm>
            <a:off x="2334988" y="9284484"/>
            <a:ext cx="1014553" cy="1014553"/>
          </a:xfrm>
          <a:prstGeom prst="ellipse">
            <a:avLst/>
          </a:prstGeom>
          <a:solidFill>
            <a:schemeClr val="bg1"/>
          </a:solid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Your Logo">
            <a:extLst>
              <a:ext uri="{FF2B5EF4-FFF2-40B4-BE49-F238E27FC236}">
                <a16:creationId xmlns:a16="http://schemas.microsoft.com/office/drawing/2014/main" id="{73B6DE55-0CD4-4902-91EA-8F40FFEFA63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31156" y="722078"/>
            <a:ext cx="2223655" cy="274151"/>
          </a:xfrm>
          <a:prstGeom prst="rect">
            <a:avLst/>
          </a:prstGeom>
          <a:effectLst/>
        </p:spPr>
      </p:pic>
      <p:sp>
        <p:nvSpPr>
          <p:cNvPr id="17" name="www.yourdomain.com">
            <a:extLst>
              <a:ext uri="{FF2B5EF4-FFF2-40B4-BE49-F238E27FC236}">
                <a16:creationId xmlns:a16="http://schemas.microsoft.com/office/drawing/2014/main" id="{2013F934-EF5A-4987-90F2-ABB55E570900}"/>
              </a:ext>
            </a:extLst>
          </p:cNvPr>
          <p:cNvSpPr/>
          <p:nvPr/>
        </p:nvSpPr>
        <p:spPr>
          <a:xfrm>
            <a:off x="523916" y="10364692"/>
            <a:ext cx="2530895" cy="338554"/>
          </a:xfrm>
          <a:prstGeom prst="rect">
            <a:avLst/>
          </a:prstGeom>
        </p:spPr>
        <p:txBody>
          <a:bodyPr wrap="square">
            <a:spAutoFit/>
          </a:bodyPr>
          <a:lstStyle/>
          <a:p>
            <a:r>
              <a:rPr lang="en-US" sz="1600" dirty="0">
                <a:solidFill>
                  <a:schemeClr val="bg1"/>
                </a:solidFill>
                <a:latin typeface="Montserrat Light" panose="00000400000000000000" pitchFamily="50" charset="0"/>
              </a:rPr>
              <a:t>www.yourdomain.com</a:t>
            </a:r>
          </a:p>
        </p:txBody>
      </p:sp>
      <p:sp>
        <p:nvSpPr>
          <p:cNvPr id="19" name="Rectangle: Rounded Corners 18">
            <a:extLst>
              <a:ext uri="{FF2B5EF4-FFF2-40B4-BE49-F238E27FC236}">
                <a16:creationId xmlns:a16="http://schemas.microsoft.com/office/drawing/2014/main" id="{5B4809E7-70C5-4A3E-ADCC-E31491E9175C}"/>
              </a:ext>
            </a:extLst>
          </p:cNvPr>
          <p:cNvSpPr/>
          <p:nvPr/>
        </p:nvSpPr>
        <p:spPr>
          <a:xfrm>
            <a:off x="1194472" y="5400051"/>
            <a:ext cx="2097320" cy="532710"/>
          </a:xfrm>
          <a:prstGeom prst="roundRect">
            <a:avLst>
              <a:gd name="adj" fmla="val 50000"/>
            </a:avLst>
          </a:prstGeom>
          <a:gradFill>
            <a:gsLst>
              <a:gs pos="52200">
                <a:srgbClr val="5B9183"/>
              </a:gs>
              <a:gs pos="0">
                <a:schemeClr val="accent1"/>
              </a:gs>
              <a:gs pos="100000">
                <a:schemeClr val="accent6"/>
              </a:gs>
            </a:gsLst>
            <a:lin ang="2700000" scaled="0"/>
          </a:gradFill>
          <a:ln>
            <a:noFill/>
          </a:ln>
          <a:effectLst>
            <a:outerShdw blurRad="1270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JOIN US">
            <a:extLst>
              <a:ext uri="{FF2B5EF4-FFF2-40B4-BE49-F238E27FC236}">
                <a16:creationId xmlns:a16="http://schemas.microsoft.com/office/drawing/2014/main" id="{6ECB4AD9-5893-4F04-9B8A-AE1BC6A014F7}"/>
              </a:ext>
            </a:extLst>
          </p:cNvPr>
          <p:cNvSpPr txBox="1"/>
          <p:nvPr/>
        </p:nvSpPr>
        <p:spPr>
          <a:xfrm>
            <a:off x="1455835" y="5465706"/>
            <a:ext cx="1574594" cy="437043"/>
          </a:xfrm>
          <a:prstGeom prst="rect">
            <a:avLst/>
          </a:prstGeom>
          <a:noFill/>
        </p:spPr>
        <p:txBody>
          <a:bodyPr wrap="square" rtlCol="0">
            <a:spAutoFit/>
          </a:bodyPr>
          <a:lstStyle/>
          <a:p>
            <a:pPr algn="ctr">
              <a:lnSpc>
                <a:spcPct val="80000"/>
              </a:lnSpc>
            </a:pPr>
            <a:r>
              <a:rPr lang="en-US" sz="2800" dirty="0">
                <a:solidFill>
                  <a:schemeClr val="bg1"/>
                </a:solidFill>
                <a:latin typeface="Ubuntu Medium" panose="020B0604030602030204" pitchFamily="34" charset="0"/>
              </a:rPr>
              <a:t>JOIN US</a:t>
            </a:r>
          </a:p>
        </p:txBody>
      </p:sp>
      <p:sp>
        <p:nvSpPr>
          <p:cNvPr id="22" name="Transition">
            <a:extLst>
              <a:ext uri="{FF2B5EF4-FFF2-40B4-BE49-F238E27FC236}">
                <a16:creationId xmlns:a16="http://schemas.microsoft.com/office/drawing/2014/main" id="{2B1701F6-EABA-4C9B-B0EB-44D7507A405F}"/>
              </a:ext>
            </a:extLst>
          </p:cNvPr>
          <p:cNvSpPr/>
          <p:nvPr/>
        </p:nvSpPr>
        <p:spPr>
          <a:xfrm>
            <a:off x="-5219700" y="-5219700"/>
            <a:ext cx="21412200" cy="214122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ransition">
            <a:extLst>
              <a:ext uri="{FF2B5EF4-FFF2-40B4-BE49-F238E27FC236}">
                <a16:creationId xmlns:a16="http://schemas.microsoft.com/office/drawing/2014/main" id="{B4F99D00-9596-4EF6-ABC7-9A342337E858}"/>
              </a:ext>
            </a:extLst>
          </p:cNvPr>
          <p:cNvSpPr/>
          <p:nvPr/>
        </p:nvSpPr>
        <p:spPr>
          <a:xfrm>
            <a:off x="-5219700" y="-5219700"/>
            <a:ext cx="21412200" cy="21412200"/>
          </a:xfrm>
          <a:prstGeom prst="ellipse">
            <a:avLst/>
          </a:prstGeom>
          <a:gradFill>
            <a:gsLst>
              <a:gs pos="52200">
                <a:srgbClr val="5B9183"/>
              </a:gs>
              <a:gs pos="0">
                <a:schemeClr val="accent1"/>
              </a:gs>
              <a:gs pos="100000">
                <a:schemeClr val="accent6"/>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204784"/>
      </p:ext>
    </p:extLst>
  </p:cSld>
  <p:clrMapOvr>
    <a:masterClrMapping/>
  </p:clrMapOvr>
  <mc:AlternateContent xmlns:mc="http://schemas.openxmlformats.org/markup-compatibility/2006">
    <mc:Choice xmlns:p14="http://schemas.microsoft.com/office/powerpoint/2010/main" Requires="p14">
      <p:transition p14:dur="250" advClick="0" advTm="0">
        <p:fade/>
      </p:transition>
    </mc:Choice>
    <mc:Fallback>
      <p:transition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childTnLst>
                                </p:cTn>
                              </p:par>
                              <p:par>
                                <p:cTn id="13" presetID="42" presetClass="path" presetSubtype="0" accel="20000" decel="80000" fill="hold" grpId="1" nodeType="withEffect">
                                  <p:stCondLst>
                                    <p:cond delay="200"/>
                                  </p:stCondLst>
                                  <p:childTnLst>
                                    <p:animMotion origin="layout" path="M -3.84259E-6 3.42593E-6 L -0.51663 -0.00912 " pathEditMode="relative" rAng="0" ptsTypes="AA">
                                      <p:cBhvr>
                                        <p:cTn id="14" dur="1000" fill="hold"/>
                                        <p:tgtEl>
                                          <p:spTgt spid="8"/>
                                        </p:tgtEl>
                                        <p:attrNameLst>
                                          <p:attrName>ppt_x</p:attrName>
                                          <p:attrName>ppt_y</p:attrName>
                                        </p:attrNameLst>
                                      </p:cBhvr>
                                      <p:rCtr x="-25839" y="-463"/>
                                    </p:animMotion>
                                  </p:childTnLst>
                                </p:cTn>
                              </p:par>
                              <p:par>
                                <p:cTn id="15" presetID="6" presetClass="emph" presetSubtype="0" decel="14000" fill="hold" grpId="2" nodeType="withEffect">
                                  <p:stCondLst>
                                    <p:cond delay="1100"/>
                                  </p:stCondLst>
                                  <p:childTnLst>
                                    <p:animScale>
                                      <p:cBhvr>
                                        <p:cTn id="16" dur="2900" fill="hold"/>
                                        <p:tgtEl>
                                          <p:spTgt spid="8"/>
                                        </p:tgtEl>
                                      </p:cBhvr>
                                      <p:by x="102000" y="102000"/>
                                    </p:animScale>
                                  </p:childTnLst>
                                </p:cTn>
                              </p:par>
                              <p:par>
                                <p:cTn id="17" presetID="23" presetClass="entr" presetSubtype="16" fill="hold" grpId="0" nodeType="withEffect">
                                  <p:stCondLst>
                                    <p:cond delay="4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childTnLst>
                                </p:cTn>
                              </p:par>
                              <p:par>
                                <p:cTn id="21" presetID="42" presetClass="path" presetSubtype="0" accel="20000" decel="80000" fill="hold" grpId="1" nodeType="withEffect">
                                  <p:stCondLst>
                                    <p:cond delay="400"/>
                                  </p:stCondLst>
                                  <p:childTnLst>
                                    <p:animMotion origin="layout" path="M -4.72222E-6 4.44444E-6 L -0.51663 -0.00912 " pathEditMode="relative" rAng="0" ptsTypes="AA">
                                      <p:cBhvr>
                                        <p:cTn id="22" dur="1000" fill="hold"/>
                                        <p:tgtEl>
                                          <p:spTgt spid="7"/>
                                        </p:tgtEl>
                                        <p:attrNameLst>
                                          <p:attrName>ppt_x</p:attrName>
                                          <p:attrName>ppt_y</p:attrName>
                                        </p:attrNameLst>
                                      </p:cBhvr>
                                      <p:rCtr x="-25839" y="-463"/>
                                    </p:animMotion>
                                  </p:childTnLst>
                                </p:cTn>
                              </p:par>
                              <p:par>
                                <p:cTn id="23" presetID="6" presetClass="emph" presetSubtype="0" decel="14000" fill="hold" grpId="2" nodeType="withEffect">
                                  <p:stCondLst>
                                    <p:cond delay="1300"/>
                                  </p:stCondLst>
                                  <p:childTnLst>
                                    <p:animScale>
                                      <p:cBhvr>
                                        <p:cTn id="24" dur="2700" fill="hold"/>
                                        <p:tgtEl>
                                          <p:spTgt spid="7"/>
                                        </p:tgtEl>
                                      </p:cBhvr>
                                      <p:by x="95000" y="95000"/>
                                    </p:animScale>
                                  </p:childTnLst>
                                </p:cTn>
                              </p:par>
                              <p:par>
                                <p:cTn id="25" presetID="23" presetClass="entr" presetSubtype="16" fill="hold" grpId="0"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childTnLst>
                                </p:cTn>
                              </p:par>
                              <p:par>
                                <p:cTn id="29" presetID="42" presetClass="path" presetSubtype="0" accel="20000" decel="80000" fill="hold" grpId="1" nodeType="withEffect">
                                  <p:stCondLst>
                                    <p:cond delay="600"/>
                                  </p:stCondLst>
                                  <p:childTnLst>
                                    <p:animMotion origin="layout" path="M -4.72222E-6 4.44444E-6 L -0.51663 -0.00912 " pathEditMode="relative" rAng="0" ptsTypes="AA">
                                      <p:cBhvr>
                                        <p:cTn id="30" dur="1000" fill="hold"/>
                                        <p:tgtEl>
                                          <p:spTgt spid="6"/>
                                        </p:tgtEl>
                                        <p:attrNameLst>
                                          <p:attrName>ppt_x</p:attrName>
                                          <p:attrName>ppt_y</p:attrName>
                                        </p:attrNameLst>
                                      </p:cBhvr>
                                      <p:rCtr x="-25839" y="-463"/>
                                    </p:animMotion>
                                  </p:childTnLst>
                                </p:cTn>
                              </p:par>
                              <p:par>
                                <p:cTn id="31" presetID="6" presetClass="emph" presetSubtype="0" decel="14000" fill="hold" grpId="2" nodeType="withEffect">
                                  <p:stCondLst>
                                    <p:cond delay="1600"/>
                                  </p:stCondLst>
                                  <p:childTnLst>
                                    <p:animScale>
                                      <p:cBhvr>
                                        <p:cTn id="32" dur="2400" fill="hold"/>
                                        <p:tgtEl>
                                          <p:spTgt spid="6"/>
                                        </p:tgtEl>
                                      </p:cBhvr>
                                      <p:by x="105000" y="105000"/>
                                    </p:animScale>
                                  </p:childTnLst>
                                </p:cTn>
                              </p:par>
                              <p:par>
                                <p:cTn id="33" presetID="23" presetClass="entr" presetSubtype="16" fill="hold" grpId="0" nodeType="withEffect">
                                  <p:stCondLst>
                                    <p:cond delay="11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childTnLst>
                                </p:cTn>
                              </p:par>
                              <p:par>
                                <p:cTn id="37" presetID="6" presetClass="emph" presetSubtype="0" accel="56000" decel="44000" autoRev="1" fill="hold" grpId="1" nodeType="withEffect">
                                  <p:stCondLst>
                                    <p:cond delay="1600"/>
                                  </p:stCondLst>
                                  <p:childTnLst>
                                    <p:animScale>
                                      <p:cBhvr>
                                        <p:cTn id="38" dur="1200" fill="hold"/>
                                        <p:tgtEl>
                                          <p:spTgt spid="14"/>
                                        </p:tgtEl>
                                      </p:cBhvr>
                                      <p:by x="102000" y="102000"/>
                                    </p:animScale>
                                  </p:childTnLst>
                                </p:cTn>
                              </p:par>
                              <p:par>
                                <p:cTn id="39" presetID="42" presetClass="path" presetSubtype="0" accel="10000" decel="10000" fill="hold" grpId="2" nodeType="withEffect">
                                  <p:stCondLst>
                                    <p:cond delay="1600"/>
                                  </p:stCondLst>
                                  <p:childTnLst>
                                    <p:animMotion origin="layout" path="M -1.94444E-6 3.98148E-6 L -1.94444E-6 -0.03979 " pathEditMode="relative" rAng="0" ptsTypes="AA">
                                      <p:cBhvr>
                                        <p:cTn id="40" dur="2400" fill="hold"/>
                                        <p:tgtEl>
                                          <p:spTgt spid="14"/>
                                        </p:tgtEl>
                                        <p:attrNameLst>
                                          <p:attrName>ppt_x</p:attrName>
                                          <p:attrName>ppt_y</p:attrName>
                                        </p:attrNameLst>
                                      </p:cBhvr>
                                      <p:rCtr x="0" y="-1997"/>
                                    </p:animMotion>
                                  </p:childTnLst>
                                </p:cTn>
                              </p:par>
                              <p:par>
                                <p:cTn id="41" presetID="10" presetClass="entr" presetSubtype="0" fill="hold" nodeType="withEffect">
                                  <p:stCondLst>
                                    <p:cond delay="1500"/>
                                  </p:stCondLst>
                                  <p:iterate type="lt">
                                    <p:tmPct val="10000"/>
                                  </p:iterate>
                                  <p:childTnLst>
                                    <p:set>
                                      <p:cBhvr>
                                        <p:cTn id="42" dur="1" fill="hold">
                                          <p:stCondLst>
                                            <p:cond delay="0"/>
                                          </p:stCondLst>
                                        </p:cTn>
                                        <p:tgtEl>
                                          <p:spTgt spid="9">
                                            <p:txEl>
                                              <p:pRg st="0" end="0"/>
                                            </p:txEl>
                                          </p:spTgt>
                                        </p:tgtEl>
                                        <p:attrNameLst>
                                          <p:attrName>style.visibility</p:attrName>
                                        </p:attrNameLst>
                                      </p:cBhvr>
                                      <p:to>
                                        <p:strVal val="visible"/>
                                      </p:to>
                                    </p:set>
                                    <p:animEffect transition="in" filter="fade">
                                      <p:cBhvr>
                                        <p:cTn id="43" dur="750"/>
                                        <p:tgtEl>
                                          <p:spTgt spid="9">
                                            <p:txEl>
                                              <p:pRg st="0" end="0"/>
                                            </p:txEl>
                                          </p:spTgt>
                                        </p:tgtEl>
                                      </p:cBhvr>
                                    </p:animEffect>
                                  </p:childTnLst>
                                </p:cTn>
                              </p:par>
                              <p:par>
                                <p:cTn id="44" presetID="22" presetClass="entr" presetSubtype="1" fill="hold" nodeType="withEffect">
                                  <p:stCondLst>
                                    <p:cond delay="2100"/>
                                  </p:stCondLst>
                                  <p:childTnLst>
                                    <p:set>
                                      <p:cBhvr>
                                        <p:cTn id="45" dur="1" fill="hold">
                                          <p:stCondLst>
                                            <p:cond delay="0"/>
                                          </p:stCondLst>
                                        </p:cTn>
                                        <p:tgtEl>
                                          <p:spTgt spid="10"/>
                                        </p:tgtEl>
                                        <p:attrNameLst>
                                          <p:attrName>style.visibility</p:attrName>
                                        </p:attrNameLst>
                                      </p:cBhvr>
                                      <p:to>
                                        <p:strVal val="visible"/>
                                      </p:to>
                                    </p:set>
                                    <p:animEffect transition="in" filter="wipe(up)">
                                      <p:cBhvr>
                                        <p:cTn id="46" dur="1000"/>
                                        <p:tgtEl>
                                          <p:spTgt spid="10"/>
                                        </p:tgtEl>
                                      </p:cBhvr>
                                    </p:animEffect>
                                  </p:childTnLst>
                                </p:cTn>
                              </p:par>
                              <p:par>
                                <p:cTn id="47" presetID="22" presetClass="entr" presetSubtype="1" fill="hold" grpId="0" nodeType="withEffect">
                                  <p:stCondLst>
                                    <p:cond delay="2400"/>
                                  </p:stCondLst>
                                  <p:childTnLst>
                                    <p:set>
                                      <p:cBhvr>
                                        <p:cTn id="48" dur="1" fill="hold">
                                          <p:stCondLst>
                                            <p:cond delay="0"/>
                                          </p:stCondLst>
                                        </p:cTn>
                                        <p:tgtEl>
                                          <p:spTgt spid="11"/>
                                        </p:tgtEl>
                                        <p:attrNameLst>
                                          <p:attrName>style.visibility</p:attrName>
                                        </p:attrNameLst>
                                      </p:cBhvr>
                                      <p:to>
                                        <p:strVal val="visible"/>
                                      </p:to>
                                    </p:set>
                                    <p:animEffect transition="in" filter="wipe(up)">
                                      <p:cBhvr>
                                        <p:cTn id="49" dur="1000"/>
                                        <p:tgtEl>
                                          <p:spTgt spid="11"/>
                                        </p:tgtEl>
                                      </p:cBhvr>
                                    </p:animEffect>
                                  </p:childTnLst>
                                </p:cTn>
                              </p:par>
                              <p:par>
                                <p:cTn id="50" presetID="23" presetClass="entr" presetSubtype="16" fill="hold" grpId="0" nodeType="withEffect">
                                  <p:stCondLst>
                                    <p:cond delay="15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childTnLst>
                                </p:cTn>
                              </p:par>
                              <p:par>
                                <p:cTn id="54" presetID="6" presetClass="emph" presetSubtype="0" accel="56000" decel="44000" autoRev="1" fill="hold" grpId="1" nodeType="withEffect">
                                  <p:stCondLst>
                                    <p:cond delay="1600"/>
                                  </p:stCondLst>
                                  <p:childTnLst>
                                    <p:animScale>
                                      <p:cBhvr>
                                        <p:cTn id="55" dur="1200" fill="hold"/>
                                        <p:tgtEl>
                                          <p:spTgt spid="15"/>
                                        </p:tgtEl>
                                      </p:cBhvr>
                                      <p:by x="102000" y="102000"/>
                                    </p:animScale>
                                  </p:childTnLst>
                                </p:cTn>
                              </p:par>
                              <p:par>
                                <p:cTn id="56" presetID="42" presetClass="path" presetSubtype="0" accel="10000" decel="10000" fill="hold" grpId="2" nodeType="withEffect">
                                  <p:stCondLst>
                                    <p:cond delay="1600"/>
                                  </p:stCondLst>
                                  <p:childTnLst>
                                    <p:animMotion origin="layout" path="M 9.25926E-8 -1.11111E-6 L 9.25926E-8 -0.02011 " pathEditMode="relative" rAng="0" ptsTypes="AA">
                                      <p:cBhvr>
                                        <p:cTn id="57" dur="2400" fill="hold"/>
                                        <p:tgtEl>
                                          <p:spTgt spid="15"/>
                                        </p:tgtEl>
                                        <p:attrNameLst>
                                          <p:attrName>ppt_x</p:attrName>
                                          <p:attrName>ppt_y</p:attrName>
                                        </p:attrNameLst>
                                      </p:cBhvr>
                                      <p:rCtr x="0" y="-1013"/>
                                    </p:animMotion>
                                  </p:childTnLst>
                                </p:cTn>
                              </p:par>
                              <p:par>
                                <p:cTn id="58" presetID="2" presetClass="entr" presetSubtype="4" accel="20000" decel="80000" fill="hold" grpId="0" nodeType="withEffect">
                                  <p:stCondLst>
                                    <p:cond delay="3850"/>
                                  </p:stCondLst>
                                  <p:childTnLst>
                                    <p:set>
                                      <p:cBhvr>
                                        <p:cTn id="59" dur="1" fill="hold">
                                          <p:stCondLst>
                                            <p:cond delay="0"/>
                                          </p:stCondLst>
                                        </p:cTn>
                                        <p:tgtEl>
                                          <p:spTgt spid="22"/>
                                        </p:tgtEl>
                                        <p:attrNameLst>
                                          <p:attrName>style.visibility</p:attrName>
                                        </p:attrNameLst>
                                      </p:cBhvr>
                                      <p:to>
                                        <p:strVal val="visible"/>
                                      </p:to>
                                    </p:set>
                                    <p:anim calcmode="lin" valueType="num">
                                      <p:cBhvr additive="base">
                                        <p:cTn id="60" dur="1000" fill="hold"/>
                                        <p:tgtEl>
                                          <p:spTgt spid="22"/>
                                        </p:tgtEl>
                                        <p:attrNameLst>
                                          <p:attrName>ppt_x</p:attrName>
                                        </p:attrNameLst>
                                      </p:cBhvr>
                                      <p:tavLst>
                                        <p:tav tm="0">
                                          <p:val>
                                            <p:strVal val="#ppt_x"/>
                                          </p:val>
                                        </p:tav>
                                        <p:tav tm="100000">
                                          <p:val>
                                            <p:strVal val="#ppt_x"/>
                                          </p:val>
                                        </p:tav>
                                      </p:tavLst>
                                    </p:anim>
                                    <p:anim calcmode="lin" valueType="num">
                                      <p:cBhvr additive="base">
                                        <p:cTn id="61" dur="1000" fill="hold"/>
                                        <p:tgtEl>
                                          <p:spTgt spid="22"/>
                                        </p:tgtEl>
                                        <p:attrNameLst>
                                          <p:attrName>ppt_y</p:attrName>
                                        </p:attrNameLst>
                                      </p:cBhvr>
                                      <p:tavLst>
                                        <p:tav tm="0">
                                          <p:val>
                                            <p:strVal val="1+#ppt_h/2"/>
                                          </p:val>
                                        </p:tav>
                                        <p:tav tm="100000">
                                          <p:val>
                                            <p:strVal val="#ppt_y"/>
                                          </p:val>
                                        </p:tav>
                                      </p:tavLst>
                                    </p:anim>
                                  </p:childTnLst>
                                </p:cTn>
                              </p:par>
                              <p:par>
                                <p:cTn id="62" presetID="2" presetClass="entr" presetSubtype="4" accel="20000" decel="80000" fill="hold" grpId="0" nodeType="withEffect">
                                  <p:stCondLst>
                                    <p:cond delay="3950"/>
                                  </p:stCondLst>
                                  <p:childTnLst>
                                    <p:set>
                                      <p:cBhvr>
                                        <p:cTn id="63" dur="1" fill="hold">
                                          <p:stCondLst>
                                            <p:cond delay="0"/>
                                          </p:stCondLst>
                                        </p:cTn>
                                        <p:tgtEl>
                                          <p:spTgt spid="21"/>
                                        </p:tgtEl>
                                        <p:attrNameLst>
                                          <p:attrName>style.visibility</p:attrName>
                                        </p:attrNameLst>
                                      </p:cBhvr>
                                      <p:to>
                                        <p:strVal val="visible"/>
                                      </p:to>
                                    </p:set>
                                    <p:anim calcmode="lin" valueType="num">
                                      <p:cBhvr additive="base">
                                        <p:cTn id="64" dur="1000" fill="hold"/>
                                        <p:tgtEl>
                                          <p:spTgt spid="21"/>
                                        </p:tgtEl>
                                        <p:attrNameLst>
                                          <p:attrName>ppt_x</p:attrName>
                                        </p:attrNameLst>
                                      </p:cBhvr>
                                      <p:tavLst>
                                        <p:tav tm="0">
                                          <p:val>
                                            <p:strVal val="#ppt_x"/>
                                          </p:val>
                                        </p:tav>
                                        <p:tav tm="100000">
                                          <p:val>
                                            <p:strVal val="#ppt_x"/>
                                          </p:val>
                                        </p:tav>
                                      </p:tavLst>
                                    </p:anim>
                                    <p:anim calcmode="lin" valueType="num">
                                      <p:cBhvr additive="base">
                                        <p:cTn id="65" dur="1000" fill="hold"/>
                                        <p:tgtEl>
                                          <p:spTgt spid="21"/>
                                        </p:tgtEl>
                                        <p:attrNameLst>
                                          <p:attrName>ppt_y</p:attrName>
                                        </p:attrNameLst>
                                      </p:cBhvr>
                                      <p:tavLst>
                                        <p:tav tm="0">
                                          <p:val>
                                            <p:strVal val="1+#ppt_h/2"/>
                                          </p:val>
                                        </p:tav>
                                        <p:tav tm="100000">
                                          <p:val>
                                            <p:strVal val="#ppt_y"/>
                                          </p:val>
                                        </p:tav>
                                      </p:tavLst>
                                    </p:anim>
                                  </p:childTnLst>
                                </p:cTn>
                              </p:par>
                              <p:par>
                                <p:cTn id="66" presetID="10" presetClass="entr" presetSubtype="0" fill="hold" nodeType="withEffect">
                                  <p:stCondLst>
                                    <p:cond delay="140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childTnLst>
                                </p:cTn>
                              </p:par>
                              <p:par>
                                <p:cTn id="69" presetID="22" presetClass="entr" presetSubtype="4" fill="hold" grpId="0" nodeType="withEffect">
                                  <p:stCondLst>
                                    <p:cond delay="2600"/>
                                  </p:stCondLst>
                                  <p:childTnLst>
                                    <p:set>
                                      <p:cBhvr>
                                        <p:cTn id="70" dur="1" fill="hold">
                                          <p:stCondLst>
                                            <p:cond delay="0"/>
                                          </p:stCondLst>
                                        </p:cTn>
                                        <p:tgtEl>
                                          <p:spTgt spid="17"/>
                                        </p:tgtEl>
                                        <p:attrNameLst>
                                          <p:attrName>style.visibility</p:attrName>
                                        </p:attrNameLst>
                                      </p:cBhvr>
                                      <p:to>
                                        <p:strVal val="visible"/>
                                      </p:to>
                                    </p:set>
                                    <p:animEffect transition="in" filter="wipe(down)">
                                      <p:cBhvr>
                                        <p:cTn id="71" dur="1000"/>
                                        <p:tgtEl>
                                          <p:spTgt spid="17"/>
                                        </p:tgtEl>
                                      </p:cBhvr>
                                    </p:animEffect>
                                  </p:childTnLst>
                                </p:cTn>
                              </p:par>
                              <p:par>
                                <p:cTn id="72" presetID="2" presetClass="entr" presetSubtype="8" accel="20000" decel="80000" fill="hold" grpId="0" nodeType="withEffect">
                                  <p:stCondLst>
                                    <p:cond delay="260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1000" fill="hold"/>
                                        <p:tgtEl>
                                          <p:spTgt spid="19"/>
                                        </p:tgtEl>
                                        <p:attrNameLst>
                                          <p:attrName>ppt_x</p:attrName>
                                        </p:attrNameLst>
                                      </p:cBhvr>
                                      <p:tavLst>
                                        <p:tav tm="0">
                                          <p:val>
                                            <p:strVal val="0-#ppt_w/2"/>
                                          </p:val>
                                        </p:tav>
                                        <p:tav tm="100000">
                                          <p:val>
                                            <p:strVal val="#ppt_x"/>
                                          </p:val>
                                        </p:tav>
                                      </p:tavLst>
                                    </p:anim>
                                    <p:anim calcmode="lin" valueType="num">
                                      <p:cBhvr additive="base">
                                        <p:cTn id="75" dur="1000" fill="hold"/>
                                        <p:tgtEl>
                                          <p:spTgt spid="19"/>
                                        </p:tgtEl>
                                        <p:attrNameLst>
                                          <p:attrName>ppt_y</p:attrName>
                                        </p:attrNameLst>
                                      </p:cBhvr>
                                      <p:tavLst>
                                        <p:tav tm="0">
                                          <p:val>
                                            <p:strVal val="#ppt_y"/>
                                          </p:val>
                                        </p:tav>
                                        <p:tav tm="100000">
                                          <p:val>
                                            <p:strVal val="#ppt_y"/>
                                          </p:val>
                                        </p:tav>
                                      </p:tavLst>
                                    </p:anim>
                                  </p:childTnLst>
                                </p:cTn>
                              </p:par>
                              <p:par>
                                <p:cTn id="76" presetID="2" presetClass="entr" presetSubtype="8" accel="20000" decel="80000" fill="hold" grpId="0" nodeType="withEffect">
                                  <p:stCondLst>
                                    <p:cond delay="2650"/>
                                  </p:stCondLst>
                                  <p:childTnLst>
                                    <p:set>
                                      <p:cBhvr>
                                        <p:cTn id="77" dur="1" fill="hold">
                                          <p:stCondLst>
                                            <p:cond delay="0"/>
                                          </p:stCondLst>
                                        </p:cTn>
                                        <p:tgtEl>
                                          <p:spTgt spid="20"/>
                                        </p:tgtEl>
                                        <p:attrNameLst>
                                          <p:attrName>style.visibility</p:attrName>
                                        </p:attrNameLst>
                                      </p:cBhvr>
                                      <p:to>
                                        <p:strVal val="visible"/>
                                      </p:to>
                                    </p:set>
                                    <p:anim calcmode="lin" valueType="num">
                                      <p:cBhvr additive="base">
                                        <p:cTn id="78" dur="1000" fill="hold"/>
                                        <p:tgtEl>
                                          <p:spTgt spid="20"/>
                                        </p:tgtEl>
                                        <p:attrNameLst>
                                          <p:attrName>ppt_x</p:attrName>
                                        </p:attrNameLst>
                                      </p:cBhvr>
                                      <p:tavLst>
                                        <p:tav tm="0">
                                          <p:val>
                                            <p:strVal val="0-#ppt_w/2"/>
                                          </p:val>
                                        </p:tav>
                                        <p:tav tm="100000">
                                          <p:val>
                                            <p:strVal val="#ppt_x"/>
                                          </p:val>
                                        </p:tav>
                                      </p:tavLst>
                                    </p:anim>
                                    <p:anim calcmode="lin" valueType="num">
                                      <p:cBhvr additive="base">
                                        <p:cTn id="79" dur="1000" fill="hold"/>
                                        <p:tgtEl>
                                          <p:spTgt spid="20"/>
                                        </p:tgtEl>
                                        <p:attrNameLst>
                                          <p:attrName>ppt_y</p:attrName>
                                        </p:attrNameLst>
                                      </p:cBhvr>
                                      <p:tavLst>
                                        <p:tav tm="0">
                                          <p:val>
                                            <p:strVal val="#ppt_y"/>
                                          </p:val>
                                        </p:tav>
                                        <p:tav tm="100000">
                                          <p:val>
                                            <p:strVal val="#ppt_y"/>
                                          </p:val>
                                        </p:tav>
                                      </p:tavLst>
                                    </p:anim>
                                  </p:childTnLst>
                                </p:cTn>
                              </p:par>
                              <p:par>
                                <p:cTn id="80" presetID="23" presetClass="entr" presetSubtype="16" fill="hold" grpId="0" nodeType="withEffect">
                                  <p:stCondLst>
                                    <p:cond delay="1100"/>
                                  </p:stCondLst>
                                  <p:childTnLst>
                                    <p:set>
                                      <p:cBhvr>
                                        <p:cTn id="81" dur="1" fill="hold">
                                          <p:stCondLst>
                                            <p:cond delay="0"/>
                                          </p:stCondLst>
                                        </p:cTn>
                                        <p:tgtEl>
                                          <p:spTgt spid="18"/>
                                        </p:tgtEl>
                                        <p:attrNameLst>
                                          <p:attrName>style.visibility</p:attrName>
                                        </p:attrNameLst>
                                      </p:cBhvr>
                                      <p:to>
                                        <p:strVal val="visible"/>
                                      </p:to>
                                    </p:set>
                                    <p:anim calcmode="lin" valueType="num">
                                      <p:cBhvr>
                                        <p:cTn id="82" dur="1000" fill="hold"/>
                                        <p:tgtEl>
                                          <p:spTgt spid="18"/>
                                        </p:tgtEl>
                                        <p:attrNameLst>
                                          <p:attrName>ppt_w</p:attrName>
                                        </p:attrNameLst>
                                      </p:cBhvr>
                                      <p:tavLst>
                                        <p:tav tm="0">
                                          <p:val>
                                            <p:fltVal val="0"/>
                                          </p:val>
                                        </p:tav>
                                        <p:tav tm="100000">
                                          <p:val>
                                            <p:strVal val="#ppt_w"/>
                                          </p:val>
                                        </p:tav>
                                      </p:tavLst>
                                    </p:anim>
                                    <p:anim calcmode="lin" valueType="num">
                                      <p:cBhvr>
                                        <p:cTn id="83" dur="10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8" grpId="0" animBg="1"/>
      <p:bldP spid="8" grpId="1" animBg="1"/>
      <p:bldP spid="8" grpId="2" animBg="1"/>
      <p:bldP spid="7" grpId="0" animBg="1"/>
      <p:bldP spid="7" grpId="1" animBg="1"/>
      <p:bldP spid="7" grpId="2" animBg="1"/>
      <p:bldP spid="6" grpId="0" animBg="1"/>
      <p:bldP spid="6" grpId="1" animBg="1"/>
      <p:bldP spid="6" grpId="2" animBg="1"/>
      <p:bldP spid="11" grpId="0"/>
      <p:bldP spid="14" grpId="0" animBg="1"/>
      <p:bldP spid="14" grpId="1" animBg="1"/>
      <p:bldP spid="14" grpId="2" animBg="1"/>
      <p:bldP spid="15" grpId="0" animBg="1"/>
      <p:bldP spid="15" grpId="1" animBg="1"/>
      <p:bldP spid="15" grpId="2" animBg="1"/>
      <p:bldP spid="17" grpId="0"/>
      <p:bldP spid="19" grpId="0" animBg="1"/>
      <p:bldP spid="20" grpId="0"/>
      <p:bldP spid="22" grpId="0" animBg="1"/>
      <p:bldP spid="21"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119</TotalTime>
  <Words>485</Words>
  <Application>Microsoft Office PowerPoint</Application>
  <PresentationFormat>Custom</PresentationFormat>
  <Paragraphs>35</Paragraphs>
  <Slides>11</Slides>
  <Notes>0</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Calibri</vt:lpstr>
      <vt:lpstr>Calibri Light</vt:lpstr>
      <vt:lpstr>Montserrat Light</vt:lpstr>
      <vt:lpstr>Ubuntu</vt:lpstr>
      <vt:lpstr>Ubuntu Light</vt:lpstr>
      <vt:lpstr>Ubuntu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Arifianto Rahardi</dc:creator>
  <cp:lastModifiedBy>GAMER</cp:lastModifiedBy>
  <cp:revision>14</cp:revision>
  <dcterms:created xsi:type="dcterms:W3CDTF">2020-11-27T01:45:26Z</dcterms:created>
  <dcterms:modified xsi:type="dcterms:W3CDTF">2020-11-27T03:45:55Z</dcterms:modified>
</cp:coreProperties>
</file>