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FF29"/>
    <a:srgbClr val="0000CC"/>
    <a:srgbClr val="FF2549"/>
    <a:srgbClr val="007033"/>
    <a:srgbClr val="C33A1F"/>
    <a:srgbClr val="003635"/>
    <a:srgbClr val="D6370C"/>
    <a:srgbClr val="1D3A00"/>
    <a:srgbClr val="FF856D"/>
    <a:srgbClr val="0058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11/4/2020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5581" y="1666570"/>
            <a:ext cx="8214851" cy="1430594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7704" y="3650226"/>
            <a:ext cx="8207477" cy="678426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=""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703" y="224337"/>
            <a:ext cx="8259098" cy="763526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349477"/>
            <a:ext cx="8246070" cy="3428999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589" y="428659"/>
            <a:ext cx="6305833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948" y="1162688"/>
            <a:ext cx="6327059" cy="3511061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21" y="293768"/>
            <a:ext cx="8093365" cy="763525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131" y="1707137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131" y="2179534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7252" y="1707137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7252" y="2179534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349477"/>
            <a:ext cx="8246070" cy="2955395"/>
          </a:xfrm>
        </p:spPr>
        <p:txBody>
          <a:bodyPr>
            <a:normAutofit/>
          </a:bodyPr>
          <a:lstStyle/>
          <a:p>
            <a:r>
              <a:rPr lang="ja-JP" altLang="en-US" sz="5000" dirty="0"/>
              <a:t>住</a:t>
            </a:r>
            <a:r>
              <a:rPr lang="ja-JP" altLang="en-US" sz="5000" dirty="0" smtClean="0"/>
              <a:t>む　すむ</a:t>
            </a:r>
            <a:endParaRPr lang="en-US" sz="5000" dirty="0"/>
          </a:p>
          <a:p>
            <a:r>
              <a:rPr lang="ja-JP" altLang="en-US" sz="5000" dirty="0"/>
              <a:t>住</a:t>
            </a:r>
            <a:r>
              <a:rPr lang="ja-JP" altLang="en-US" sz="5000" dirty="0" smtClean="0"/>
              <a:t>民　じゅうみん</a:t>
            </a:r>
            <a:endParaRPr lang="en-US" altLang="ja-JP" sz="5000" dirty="0" smtClean="0"/>
          </a:p>
          <a:p>
            <a:r>
              <a:rPr lang="ja-JP" altLang="en-US" sz="5000" dirty="0"/>
              <a:t>住</a:t>
            </a:r>
            <a:r>
              <a:rPr lang="ja-JP" altLang="en-US" sz="5000" dirty="0" smtClean="0"/>
              <a:t>宅　じゅうたく</a:t>
            </a:r>
            <a:endParaRPr lang="en-US" sz="5000" dirty="0"/>
          </a:p>
        </p:txBody>
      </p:sp>
      <p:sp>
        <p:nvSpPr>
          <p:cNvPr id="5" name="Rounded Rectangle 4"/>
          <p:cNvSpPr/>
          <p:nvPr/>
        </p:nvSpPr>
        <p:spPr>
          <a:xfrm>
            <a:off x="6405939" y="1414477"/>
            <a:ext cx="2280862" cy="2804845"/>
          </a:xfrm>
          <a:prstGeom prst="roundRect">
            <a:avLst/>
          </a:prstGeom>
          <a:solidFill>
            <a:srgbClr val="9EFF2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5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住</a:t>
            </a:r>
            <a:endParaRPr lang="en-US" sz="15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3714" y="4188765"/>
            <a:ext cx="8259098" cy="763526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Bermukim</a:t>
            </a:r>
            <a:r>
              <a:rPr lang="en-US" sz="2000" dirty="0" smtClean="0"/>
              <a:t>/ </a:t>
            </a:r>
            <a:r>
              <a:rPr lang="en-US" sz="2000" dirty="0" err="1" smtClean="0"/>
              <a:t>tinggal</a:t>
            </a:r>
            <a:r>
              <a:rPr lang="en-US" sz="2000" dirty="0" smtClean="0"/>
              <a:t>, </a:t>
            </a:r>
            <a:r>
              <a:rPr lang="en-US" sz="2000" dirty="0" err="1" smtClean="0"/>
              <a:t>penduduk</a:t>
            </a:r>
            <a:r>
              <a:rPr lang="en-US" sz="2000" dirty="0" smtClean="0"/>
              <a:t>, </a:t>
            </a:r>
            <a:r>
              <a:rPr lang="en-US" sz="2000" dirty="0" err="1" smtClean="0"/>
              <a:t>perumahan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349477"/>
            <a:ext cx="8246070" cy="2955395"/>
          </a:xfrm>
        </p:spPr>
        <p:txBody>
          <a:bodyPr>
            <a:normAutofit fontScale="92500" lnSpcReduction="20000"/>
          </a:bodyPr>
          <a:lstStyle/>
          <a:p>
            <a:r>
              <a:rPr lang="ja-JP" altLang="en-US" sz="5000" dirty="0" smtClean="0"/>
              <a:t>村　　むら</a:t>
            </a:r>
            <a:endParaRPr lang="en-US" altLang="ja-JP" sz="5000" dirty="0" smtClean="0"/>
          </a:p>
          <a:p>
            <a:r>
              <a:rPr lang="ja-JP" altLang="en-US" sz="5000" dirty="0"/>
              <a:t>村</a:t>
            </a:r>
            <a:r>
              <a:rPr lang="ja-JP" altLang="en-US" sz="5000" dirty="0" smtClean="0"/>
              <a:t>人　むらびと</a:t>
            </a:r>
            <a:endParaRPr lang="en-US" altLang="ja-JP" sz="5000" dirty="0" smtClean="0"/>
          </a:p>
          <a:p>
            <a:r>
              <a:rPr lang="ja-JP" altLang="en-US" sz="5000" dirty="0"/>
              <a:t>村</a:t>
            </a:r>
            <a:r>
              <a:rPr lang="ja-JP" altLang="en-US" sz="5000" dirty="0" smtClean="0"/>
              <a:t>長　そんちょう</a:t>
            </a:r>
            <a:endParaRPr lang="en-US" altLang="ja-JP" sz="5000" dirty="0" smtClean="0"/>
          </a:p>
          <a:p>
            <a:r>
              <a:rPr lang="ja-JP" altLang="en-US" sz="5000" dirty="0"/>
              <a:t>農</a:t>
            </a:r>
            <a:r>
              <a:rPr lang="ja-JP" altLang="en-US" sz="5000" dirty="0" smtClean="0"/>
              <a:t>村　のうそん</a:t>
            </a:r>
            <a:endParaRPr lang="en-US" altLang="ja-JP" sz="5000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6405939" y="1414477"/>
            <a:ext cx="2280862" cy="2804845"/>
          </a:xfrm>
          <a:prstGeom prst="roundRect">
            <a:avLst/>
          </a:prstGeom>
          <a:solidFill>
            <a:srgbClr val="9EFF2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5000" b="1" dirty="0" smtClean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村</a:t>
            </a:r>
            <a:endParaRPr lang="en-US" sz="15000" b="1" dirty="0">
              <a:ln w="22225">
                <a:solidFill>
                  <a:srgbClr val="C0504D"/>
                </a:solidFill>
                <a:prstDash val="solid"/>
              </a:ln>
              <a:solidFill>
                <a:srgbClr val="C0504D">
                  <a:lumMod val="40000"/>
                  <a:lumOff val="60000"/>
                </a:srgbClr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3714" y="4188765"/>
            <a:ext cx="8259098" cy="763526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Desa</a:t>
            </a:r>
            <a:r>
              <a:rPr lang="en-US" sz="2000" dirty="0" smtClean="0"/>
              <a:t>, orang </a:t>
            </a:r>
            <a:r>
              <a:rPr lang="en-US" sz="2000" dirty="0" err="1" smtClean="0"/>
              <a:t>desa</a:t>
            </a:r>
            <a:r>
              <a:rPr lang="en-US" sz="2000" dirty="0" smtClean="0"/>
              <a:t>, </a:t>
            </a:r>
            <a:r>
              <a:rPr lang="en-US" sz="2000" dirty="0" err="1" smtClean="0"/>
              <a:t>kepala</a:t>
            </a:r>
            <a:r>
              <a:rPr lang="en-US" sz="2000" dirty="0" smtClean="0"/>
              <a:t> </a:t>
            </a:r>
            <a:r>
              <a:rPr lang="en-US" sz="2000" dirty="0" err="1" smtClean="0"/>
              <a:t>desa</a:t>
            </a:r>
            <a:r>
              <a:rPr lang="en-US" sz="2000" dirty="0" smtClean="0"/>
              <a:t>, </a:t>
            </a:r>
            <a:r>
              <a:rPr lang="en-US" sz="2000" dirty="0" err="1" smtClean="0"/>
              <a:t>desa</a:t>
            </a:r>
            <a:r>
              <a:rPr lang="en-US" sz="2000" dirty="0" smtClean="0"/>
              <a:t>/ </a:t>
            </a:r>
            <a:r>
              <a:rPr lang="en-US" sz="2000" dirty="0" err="1" smtClean="0"/>
              <a:t>daerah</a:t>
            </a:r>
            <a:r>
              <a:rPr lang="en-US" sz="2000" dirty="0" smtClean="0"/>
              <a:t> </a:t>
            </a:r>
            <a:r>
              <a:rPr lang="en-US" sz="2000" dirty="0" err="1" smtClean="0"/>
              <a:t>pertanian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484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349477"/>
            <a:ext cx="8246070" cy="2955395"/>
          </a:xfrm>
        </p:spPr>
        <p:txBody>
          <a:bodyPr>
            <a:normAutofit fontScale="92500" lnSpcReduction="20000"/>
          </a:bodyPr>
          <a:lstStyle/>
          <a:p>
            <a:r>
              <a:rPr lang="ja-JP" altLang="en-US" sz="5000" dirty="0" smtClean="0"/>
              <a:t>所　　　　ところ</a:t>
            </a:r>
            <a:endParaRPr lang="en-US" altLang="ja-JP" sz="5000" dirty="0" smtClean="0"/>
          </a:p>
          <a:p>
            <a:r>
              <a:rPr lang="ja-JP" altLang="en-US" sz="5000" dirty="0"/>
              <a:t>住</a:t>
            </a:r>
            <a:r>
              <a:rPr lang="ja-JP" altLang="en-US" sz="5000" dirty="0" smtClean="0"/>
              <a:t>所　　じゅうしょ</a:t>
            </a:r>
            <a:endParaRPr lang="en-US" altLang="ja-JP" sz="5000" dirty="0" smtClean="0"/>
          </a:p>
          <a:p>
            <a:r>
              <a:rPr lang="ja-JP" altLang="en-US" sz="5000" dirty="0"/>
              <a:t>台</a:t>
            </a:r>
            <a:r>
              <a:rPr lang="ja-JP" altLang="en-US" sz="5000" dirty="0" smtClean="0"/>
              <a:t>所　　だいどころ</a:t>
            </a:r>
            <a:endParaRPr lang="en-US" altLang="ja-JP" sz="5000" dirty="0" smtClean="0"/>
          </a:p>
          <a:p>
            <a:r>
              <a:rPr lang="ja-JP" altLang="en-US" sz="5000" dirty="0"/>
              <a:t>場</a:t>
            </a:r>
            <a:r>
              <a:rPr lang="ja-JP" altLang="en-US" sz="5000" dirty="0" smtClean="0"/>
              <a:t>所　　ばしょ</a:t>
            </a:r>
            <a:endParaRPr lang="en-US" sz="5000" dirty="0"/>
          </a:p>
        </p:txBody>
      </p:sp>
      <p:sp>
        <p:nvSpPr>
          <p:cNvPr id="5" name="Rounded Rectangle 4"/>
          <p:cNvSpPr/>
          <p:nvPr/>
        </p:nvSpPr>
        <p:spPr>
          <a:xfrm>
            <a:off x="6405939" y="1414477"/>
            <a:ext cx="2280862" cy="2804845"/>
          </a:xfrm>
          <a:prstGeom prst="roundRect">
            <a:avLst/>
          </a:prstGeom>
          <a:solidFill>
            <a:srgbClr val="9EFF2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5000" b="1" dirty="0" smtClean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所</a:t>
            </a:r>
            <a:endParaRPr lang="en-US" sz="15000" b="1" dirty="0">
              <a:ln w="22225">
                <a:solidFill>
                  <a:srgbClr val="C0504D"/>
                </a:solidFill>
                <a:prstDash val="solid"/>
              </a:ln>
              <a:solidFill>
                <a:srgbClr val="C0504D">
                  <a:lumMod val="40000"/>
                  <a:lumOff val="60000"/>
                </a:srgbClr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3714" y="4188765"/>
            <a:ext cx="8259098" cy="763526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Tempat</a:t>
            </a:r>
            <a:r>
              <a:rPr lang="en-US" sz="2000" dirty="0" smtClean="0"/>
              <a:t>, </a:t>
            </a:r>
            <a:r>
              <a:rPr lang="en-US" sz="2000" dirty="0" err="1" smtClean="0"/>
              <a:t>alamat</a:t>
            </a:r>
            <a:r>
              <a:rPr lang="en-US" sz="2000" dirty="0" smtClean="0"/>
              <a:t>, </a:t>
            </a:r>
            <a:r>
              <a:rPr lang="en-US" sz="2000" dirty="0" err="1" smtClean="0"/>
              <a:t>dapur</a:t>
            </a:r>
            <a:r>
              <a:rPr lang="en-US" sz="2000" dirty="0" smtClean="0"/>
              <a:t>, </a:t>
            </a:r>
            <a:r>
              <a:rPr lang="en-US" sz="2000" dirty="0" err="1" smtClean="0"/>
              <a:t>lokasi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90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349477"/>
            <a:ext cx="8246070" cy="2955395"/>
          </a:xfrm>
        </p:spPr>
        <p:txBody>
          <a:bodyPr>
            <a:normAutofit/>
          </a:bodyPr>
          <a:lstStyle/>
          <a:p>
            <a:r>
              <a:rPr lang="ja-JP" altLang="en-US" sz="5000" dirty="0"/>
              <a:t>東</a:t>
            </a:r>
            <a:r>
              <a:rPr lang="ja-JP" altLang="en-US" sz="5000" dirty="0" smtClean="0"/>
              <a:t>京　とう</a:t>
            </a:r>
            <a:r>
              <a:rPr lang="ja-JP" altLang="en-US" sz="5000" dirty="0"/>
              <a:t>き</a:t>
            </a:r>
            <a:r>
              <a:rPr lang="ja-JP" altLang="en-US" sz="5000" dirty="0" smtClean="0"/>
              <a:t>ょう</a:t>
            </a:r>
            <a:endParaRPr lang="en-US" altLang="ja-JP" sz="5000" dirty="0" smtClean="0"/>
          </a:p>
          <a:p>
            <a:r>
              <a:rPr lang="ja-JP" altLang="en-US" sz="5000" dirty="0"/>
              <a:t>京</a:t>
            </a:r>
            <a:r>
              <a:rPr lang="ja-JP" altLang="en-US" sz="5000" dirty="0" smtClean="0"/>
              <a:t>都　きょうと</a:t>
            </a:r>
            <a:endParaRPr lang="en-US" altLang="ja-JP" sz="5000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6405939" y="1414477"/>
            <a:ext cx="2280862" cy="2804845"/>
          </a:xfrm>
          <a:prstGeom prst="roundRect">
            <a:avLst/>
          </a:prstGeom>
          <a:solidFill>
            <a:srgbClr val="9EFF2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5000" b="1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京</a:t>
            </a:r>
            <a:endParaRPr lang="en-US" sz="15000" b="1" dirty="0">
              <a:ln w="22225">
                <a:solidFill>
                  <a:srgbClr val="C0504D"/>
                </a:solidFill>
                <a:prstDash val="solid"/>
              </a:ln>
              <a:solidFill>
                <a:srgbClr val="C0504D">
                  <a:lumMod val="40000"/>
                  <a:lumOff val="60000"/>
                </a:srgbClr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3714" y="4188765"/>
            <a:ext cx="8259098" cy="76352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Tokyo, Kyoto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1323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349477"/>
            <a:ext cx="8246070" cy="2955395"/>
          </a:xfrm>
        </p:spPr>
        <p:txBody>
          <a:bodyPr>
            <a:normAutofit fontScale="92500" lnSpcReduction="20000"/>
          </a:bodyPr>
          <a:lstStyle/>
          <a:p>
            <a:r>
              <a:rPr lang="ja-JP" altLang="en-US" sz="5000" dirty="0" smtClean="0"/>
              <a:t>都　　　　みやこ</a:t>
            </a:r>
            <a:endParaRPr lang="en-US" altLang="ja-JP" sz="5000" dirty="0" smtClean="0"/>
          </a:p>
          <a:p>
            <a:r>
              <a:rPr lang="ja-JP" altLang="en-US" sz="5000" dirty="0"/>
              <a:t>東京</a:t>
            </a:r>
            <a:r>
              <a:rPr lang="ja-JP" altLang="en-US" sz="5000" dirty="0" smtClean="0"/>
              <a:t>都　とうきょうと</a:t>
            </a:r>
            <a:endParaRPr lang="en-US" altLang="ja-JP" sz="5000" dirty="0" smtClean="0"/>
          </a:p>
          <a:p>
            <a:r>
              <a:rPr lang="ja-JP" altLang="en-US" sz="5000" dirty="0"/>
              <a:t>首</a:t>
            </a:r>
            <a:r>
              <a:rPr lang="ja-JP" altLang="en-US" sz="5000" dirty="0" smtClean="0"/>
              <a:t>都　　　しゅと</a:t>
            </a:r>
            <a:endParaRPr lang="en-US" altLang="ja-JP" sz="5000" dirty="0" smtClean="0"/>
          </a:p>
          <a:p>
            <a:r>
              <a:rPr lang="ja-JP" altLang="en-US" sz="5000" dirty="0"/>
              <a:t>都</a:t>
            </a:r>
            <a:r>
              <a:rPr lang="ja-JP" altLang="en-US" sz="5000" dirty="0" smtClean="0"/>
              <a:t>合　　　つごう</a:t>
            </a:r>
            <a:endParaRPr lang="en-US" altLang="ja-JP" sz="5000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6405939" y="1414477"/>
            <a:ext cx="2280862" cy="2804845"/>
          </a:xfrm>
          <a:prstGeom prst="roundRect">
            <a:avLst/>
          </a:prstGeom>
          <a:solidFill>
            <a:srgbClr val="9EFF2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5000" b="1" dirty="0" smtClean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都</a:t>
            </a:r>
            <a:endParaRPr lang="en-US" sz="15000" b="1" dirty="0">
              <a:ln w="22225">
                <a:solidFill>
                  <a:srgbClr val="C0504D"/>
                </a:solidFill>
                <a:prstDash val="solid"/>
              </a:ln>
              <a:solidFill>
                <a:srgbClr val="C0504D">
                  <a:lumMod val="40000"/>
                  <a:lumOff val="60000"/>
                </a:srgbClr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3714" y="4188765"/>
            <a:ext cx="8259098" cy="763526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Kota</a:t>
            </a:r>
            <a:r>
              <a:rPr lang="ja-JP" altLang="en-US" sz="2000" dirty="0" smtClean="0"/>
              <a:t> </a:t>
            </a:r>
            <a:r>
              <a:rPr lang="en-US" altLang="ja-JP" sz="2000" dirty="0" err="1" smtClean="0"/>
              <a:t>besar</a:t>
            </a:r>
            <a:r>
              <a:rPr lang="en-US" altLang="ja-JP" sz="2000" dirty="0" smtClean="0"/>
              <a:t>/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metropolitan,</a:t>
            </a:r>
            <a:r>
              <a:rPr lang="ja-JP" altLang="en-US" sz="2000" dirty="0" smtClean="0"/>
              <a:t> </a:t>
            </a:r>
            <a:r>
              <a:rPr lang="en-US" altLang="ja-JP" sz="2000" dirty="0" err="1" smtClean="0"/>
              <a:t>kota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metropolitan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Tokyo,</a:t>
            </a:r>
            <a:r>
              <a:rPr lang="ja-JP" altLang="en-US" sz="2000" dirty="0" smtClean="0"/>
              <a:t> </a:t>
            </a:r>
            <a:r>
              <a:rPr lang="en-US" altLang="ja-JP" sz="2000" dirty="0" err="1" smtClean="0"/>
              <a:t>ibukota</a:t>
            </a:r>
            <a:r>
              <a:rPr lang="en-US" altLang="ja-JP" sz="2000" dirty="0" smtClean="0"/>
              <a:t>,</a:t>
            </a:r>
            <a:r>
              <a:rPr lang="ja-JP" altLang="en-US" sz="2000" dirty="0" smtClean="0"/>
              <a:t> </a:t>
            </a:r>
            <a:r>
              <a:rPr lang="en-US" altLang="ja-JP" sz="2000" dirty="0" err="1" smtClean="0"/>
              <a:t>keadaan</a:t>
            </a:r>
            <a:r>
              <a:rPr lang="en-US" altLang="ja-JP" sz="2000" dirty="0" smtClean="0"/>
              <a:t>/</a:t>
            </a:r>
            <a:r>
              <a:rPr lang="ja-JP" altLang="en-US" sz="2000" dirty="0" smtClean="0"/>
              <a:t> </a:t>
            </a:r>
            <a:r>
              <a:rPr lang="en-US" altLang="ja-JP" sz="2000" dirty="0" err="1" smtClean="0"/>
              <a:t>kesempatan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072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349477"/>
            <a:ext cx="8246070" cy="2955395"/>
          </a:xfrm>
        </p:spPr>
        <p:txBody>
          <a:bodyPr>
            <a:normAutofit/>
          </a:bodyPr>
          <a:lstStyle/>
          <a:p>
            <a:r>
              <a:rPr lang="ja-JP" altLang="en-US" sz="5000" dirty="0"/>
              <a:t>京都</a:t>
            </a:r>
            <a:r>
              <a:rPr lang="ja-JP" altLang="en-US" sz="5000" dirty="0" smtClean="0"/>
              <a:t>府　きょうとふ</a:t>
            </a:r>
            <a:endParaRPr lang="en-US" altLang="ja-JP" sz="5000" dirty="0" smtClean="0"/>
          </a:p>
          <a:p>
            <a:r>
              <a:rPr lang="ja-JP" altLang="en-US" sz="5000" dirty="0"/>
              <a:t>大阪</a:t>
            </a:r>
            <a:r>
              <a:rPr lang="ja-JP" altLang="en-US" sz="5000" dirty="0" smtClean="0"/>
              <a:t>府　おおさかふ</a:t>
            </a:r>
            <a:endParaRPr lang="en-US" altLang="ja-JP" sz="5000" dirty="0" smtClean="0"/>
          </a:p>
          <a:p>
            <a:r>
              <a:rPr lang="ja-JP" altLang="en-US" sz="5000" dirty="0"/>
              <a:t>政</a:t>
            </a:r>
            <a:r>
              <a:rPr lang="ja-JP" altLang="en-US" sz="5000" dirty="0" smtClean="0"/>
              <a:t>府　　　せいふ</a:t>
            </a:r>
            <a:endParaRPr lang="en-US" altLang="ja-JP" sz="5000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6405939" y="1414477"/>
            <a:ext cx="2280862" cy="2804845"/>
          </a:xfrm>
          <a:prstGeom prst="roundRect">
            <a:avLst/>
          </a:prstGeom>
          <a:solidFill>
            <a:srgbClr val="9EFF2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5000" b="1" dirty="0" smtClean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府</a:t>
            </a:r>
            <a:endParaRPr lang="en-US" sz="15000" b="1" dirty="0">
              <a:ln w="22225">
                <a:solidFill>
                  <a:srgbClr val="C0504D"/>
                </a:solidFill>
                <a:prstDash val="solid"/>
              </a:ln>
              <a:solidFill>
                <a:srgbClr val="C0504D">
                  <a:lumMod val="40000"/>
                  <a:lumOff val="60000"/>
                </a:srgbClr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3714" y="4188765"/>
            <a:ext cx="8259098" cy="763526"/>
          </a:xfrm>
        </p:spPr>
        <p:txBody>
          <a:bodyPr>
            <a:normAutofit/>
          </a:bodyPr>
          <a:lstStyle/>
          <a:p>
            <a:r>
              <a:rPr lang="en-US" altLang="ja-JP" sz="2000" dirty="0" err="1" smtClean="0"/>
              <a:t>Distrik</a:t>
            </a:r>
            <a:r>
              <a:rPr lang="ja-JP" altLang="en-US" sz="2000" dirty="0"/>
              <a:t> </a:t>
            </a:r>
            <a:r>
              <a:rPr lang="en-US" altLang="ja-JP" sz="2000" dirty="0" err="1" smtClean="0"/>
              <a:t>Kyouto</a:t>
            </a:r>
            <a:r>
              <a:rPr lang="en-US" altLang="ja-JP" sz="2000" dirty="0" smtClean="0"/>
              <a:t>,</a:t>
            </a:r>
            <a:r>
              <a:rPr lang="ja-JP" altLang="en-US" sz="2000" dirty="0" smtClean="0"/>
              <a:t> </a:t>
            </a:r>
            <a:r>
              <a:rPr lang="en-US" altLang="ja-JP" sz="2000" dirty="0" err="1" smtClean="0"/>
              <a:t>Distrik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Osaka,</a:t>
            </a:r>
            <a:r>
              <a:rPr lang="ja-JP" altLang="en-US" sz="2000" dirty="0"/>
              <a:t> </a:t>
            </a:r>
            <a:r>
              <a:rPr lang="en-US" altLang="ja-JP" sz="2000" dirty="0" err="1" smtClean="0"/>
              <a:t>Pemerintaha</a:t>
            </a:r>
            <a:r>
              <a:rPr lang="en-US" altLang="ja-JP" sz="2000" dirty="0" err="1"/>
              <a:t>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8240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119" y="1323924"/>
            <a:ext cx="8246070" cy="2955395"/>
          </a:xfrm>
        </p:spPr>
        <p:txBody>
          <a:bodyPr>
            <a:normAutofit/>
          </a:bodyPr>
          <a:lstStyle/>
          <a:p>
            <a:r>
              <a:rPr lang="ja-JP" altLang="en-US" sz="5000" dirty="0"/>
              <a:t>山口</a:t>
            </a:r>
            <a:r>
              <a:rPr lang="ja-JP" altLang="en-US" sz="5000" dirty="0" smtClean="0"/>
              <a:t>県　やまぐちけん</a:t>
            </a:r>
            <a:endParaRPr lang="en-US" altLang="ja-JP" sz="5000" dirty="0" smtClean="0"/>
          </a:p>
          <a:p>
            <a:r>
              <a:rPr lang="ja-JP" altLang="en-US" sz="5000" dirty="0"/>
              <a:t>県知</a:t>
            </a:r>
            <a:r>
              <a:rPr lang="ja-JP" altLang="en-US" sz="5000" dirty="0" smtClean="0"/>
              <a:t>事　けんちじ</a:t>
            </a:r>
            <a:endParaRPr lang="en-US" altLang="ja-JP" sz="5000" dirty="0" smtClean="0"/>
          </a:p>
          <a:p>
            <a:endParaRPr lang="en-US" altLang="ja-JP" sz="5000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6405939" y="1414477"/>
            <a:ext cx="2280862" cy="2804845"/>
          </a:xfrm>
          <a:prstGeom prst="roundRect">
            <a:avLst/>
          </a:prstGeom>
          <a:solidFill>
            <a:srgbClr val="9EFF2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5000" b="1" dirty="0" smtClean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県</a:t>
            </a:r>
            <a:endParaRPr lang="en-US" sz="15000" b="1" dirty="0">
              <a:ln w="22225">
                <a:solidFill>
                  <a:srgbClr val="C0504D"/>
                </a:solidFill>
                <a:prstDash val="solid"/>
              </a:ln>
              <a:solidFill>
                <a:srgbClr val="C0504D">
                  <a:lumMod val="40000"/>
                  <a:lumOff val="60000"/>
                </a:srgbClr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3714" y="4188765"/>
            <a:ext cx="8259098" cy="763526"/>
          </a:xfrm>
        </p:spPr>
        <p:txBody>
          <a:bodyPr>
            <a:normAutofit/>
          </a:bodyPr>
          <a:lstStyle/>
          <a:p>
            <a:r>
              <a:rPr lang="en-US" altLang="ja-JP" sz="2000" dirty="0" err="1" smtClean="0"/>
              <a:t>Prefektur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Yamaguchi,</a:t>
            </a:r>
            <a:r>
              <a:rPr lang="ja-JP" altLang="en-US" sz="2000" dirty="0"/>
              <a:t> </a:t>
            </a:r>
            <a:r>
              <a:rPr lang="en-US" altLang="ja-JP" sz="2000" dirty="0" err="1" smtClean="0"/>
              <a:t>Gubernu</a:t>
            </a:r>
            <a:r>
              <a:rPr lang="en-US" altLang="ja-JP" sz="2000" dirty="0" err="1"/>
              <a:t>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7502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349477"/>
            <a:ext cx="8246070" cy="2955395"/>
          </a:xfrm>
        </p:spPr>
        <p:txBody>
          <a:bodyPr>
            <a:normAutofit fontScale="92500" lnSpcReduction="20000"/>
          </a:bodyPr>
          <a:lstStyle/>
          <a:p>
            <a:r>
              <a:rPr lang="ja-JP" altLang="en-US" sz="5000" dirty="0" smtClean="0"/>
              <a:t>市　　　　いち</a:t>
            </a:r>
            <a:endParaRPr lang="en-US" altLang="ja-JP" sz="5000" dirty="0" smtClean="0"/>
          </a:p>
          <a:p>
            <a:r>
              <a:rPr lang="ja-JP" altLang="en-US" sz="5000" dirty="0"/>
              <a:t>京都</a:t>
            </a:r>
            <a:r>
              <a:rPr lang="ja-JP" altLang="en-US" sz="5000" dirty="0" smtClean="0"/>
              <a:t>市　きょうとし</a:t>
            </a:r>
            <a:endParaRPr lang="en-US" altLang="ja-JP" sz="5000" dirty="0" smtClean="0"/>
          </a:p>
          <a:p>
            <a:r>
              <a:rPr lang="ja-JP" altLang="en-US" sz="5000" dirty="0"/>
              <a:t>市</a:t>
            </a:r>
            <a:r>
              <a:rPr lang="ja-JP" altLang="en-US" sz="5000" dirty="0" smtClean="0"/>
              <a:t>長　　　しちょう</a:t>
            </a:r>
            <a:endParaRPr lang="en-US" altLang="ja-JP" sz="5000" dirty="0" smtClean="0"/>
          </a:p>
          <a:p>
            <a:r>
              <a:rPr lang="ja-JP" altLang="en-US" sz="5000" dirty="0"/>
              <a:t>市</a:t>
            </a:r>
            <a:r>
              <a:rPr lang="ja-JP" altLang="en-US" sz="5000" dirty="0" smtClean="0"/>
              <a:t>場　　　いちば</a:t>
            </a:r>
            <a:endParaRPr lang="en-US" altLang="ja-JP" sz="5000" dirty="0" smtClean="0"/>
          </a:p>
          <a:p>
            <a:endParaRPr lang="en-US" altLang="ja-JP" sz="5000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6405939" y="1414477"/>
            <a:ext cx="2280862" cy="2804845"/>
          </a:xfrm>
          <a:prstGeom prst="roundRect">
            <a:avLst/>
          </a:prstGeom>
          <a:solidFill>
            <a:srgbClr val="9EFF2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5000" b="1" dirty="0" smtClean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市</a:t>
            </a:r>
            <a:endParaRPr lang="en-US" sz="15000" b="1" dirty="0">
              <a:ln w="22225">
                <a:solidFill>
                  <a:srgbClr val="C0504D"/>
                </a:solidFill>
                <a:prstDash val="solid"/>
              </a:ln>
              <a:solidFill>
                <a:srgbClr val="C0504D">
                  <a:lumMod val="40000"/>
                  <a:lumOff val="60000"/>
                </a:srgbClr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3714" y="4188765"/>
            <a:ext cx="8259098" cy="763526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Pasar</a:t>
            </a:r>
            <a:r>
              <a:rPr lang="en-US" sz="2000" dirty="0" smtClean="0"/>
              <a:t>, Kota Kyoto, </a:t>
            </a:r>
            <a:r>
              <a:rPr lang="en-US" sz="2000" dirty="0" err="1" smtClean="0"/>
              <a:t>Walikota</a:t>
            </a:r>
            <a:r>
              <a:rPr lang="en-US" sz="2000" dirty="0" smtClean="0"/>
              <a:t>, </a:t>
            </a:r>
            <a:r>
              <a:rPr lang="en-US" sz="2000" dirty="0" err="1" smtClean="0"/>
              <a:t>Pasar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7162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349477"/>
            <a:ext cx="8246070" cy="2955395"/>
          </a:xfrm>
        </p:spPr>
        <p:txBody>
          <a:bodyPr>
            <a:normAutofit/>
          </a:bodyPr>
          <a:lstStyle/>
          <a:p>
            <a:r>
              <a:rPr lang="ja-JP" altLang="en-US" sz="5000" dirty="0"/>
              <a:t>北</a:t>
            </a:r>
            <a:r>
              <a:rPr lang="ja-JP" altLang="en-US" sz="5000" dirty="0" smtClean="0"/>
              <a:t>区　　きたく</a:t>
            </a:r>
            <a:endParaRPr lang="en-US" altLang="ja-JP" sz="5000" dirty="0" smtClean="0"/>
          </a:p>
          <a:p>
            <a:r>
              <a:rPr lang="ja-JP" altLang="en-US" sz="5000" dirty="0"/>
              <a:t>区</a:t>
            </a:r>
            <a:r>
              <a:rPr lang="ja-JP" altLang="en-US" sz="5000" dirty="0" smtClean="0"/>
              <a:t>長　　くちょう</a:t>
            </a:r>
            <a:endParaRPr lang="en-US" altLang="ja-JP" sz="5000" dirty="0" smtClean="0"/>
          </a:p>
          <a:p>
            <a:r>
              <a:rPr lang="ja-JP" altLang="en-US" sz="5000" dirty="0"/>
              <a:t>文京</a:t>
            </a:r>
            <a:r>
              <a:rPr lang="ja-JP" altLang="en-US" sz="5000" dirty="0" smtClean="0"/>
              <a:t>区　ぶんきょうく</a:t>
            </a:r>
            <a:endParaRPr lang="en-US" altLang="ja-JP" sz="5000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6405939" y="1414477"/>
            <a:ext cx="2280862" cy="2804845"/>
          </a:xfrm>
          <a:prstGeom prst="roundRect">
            <a:avLst/>
          </a:prstGeom>
          <a:solidFill>
            <a:srgbClr val="9EFF2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5000" b="1" dirty="0" smtClean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区</a:t>
            </a:r>
            <a:endParaRPr lang="en-US" sz="15000" b="1" dirty="0">
              <a:ln w="22225">
                <a:solidFill>
                  <a:srgbClr val="C0504D"/>
                </a:solidFill>
                <a:prstDash val="solid"/>
              </a:ln>
              <a:solidFill>
                <a:srgbClr val="C0504D">
                  <a:lumMod val="40000"/>
                  <a:lumOff val="60000"/>
                </a:srgbClr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3714" y="4188765"/>
            <a:ext cx="8259098" cy="763526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Distrik</a:t>
            </a:r>
            <a:r>
              <a:rPr lang="en-US" sz="2000" dirty="0" smtClean="0"/>
              <a:t> Kita, </a:t>
            </a:r>
            <a:r>
              <a:rPr lang="en-US" sz="2000" dirty="0" err="1" smtClean="0"/>
              <a:t>kepala</a:t>
            </a:r>
            <a:r>
              <a:rPr lang="en-US" sz="2000" dirty="0" smtClean="0"/>
              <a:t> </a:t>
            </a:r>
            <a:r>
              <a:rPr lang="en-US" sz="2000" dirty="0" err="1" smtClean="0"/>
              <a:t>wilayah</a:t>
            </a:r>
            <a:r>
              <a:rPr lang="en-US" sz="2000" dirty="0" smtClean="0"/>
              <a:t>, </a:t>
            </a:r>
            <a:r>
              <a:rPr lang="en-US" sz="2000" dirty="0" err="1" smtClean="0"/>
              <a:t>distrik</a:t>
            </a:r>
            <a:r>
              <a:rPr lang="en-US" sz="2000" dirty="0" smtClean="0"/>
              <a:t> </a:t>
            </a:r>
            <a:r>
              <a:rPr lang="en-US" sz="2000" dirty="0" err="1" smtClean="0"/>
              <a:t>bunkyou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3380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349477"/>
            <a:ext cx="8246070" cy="2955395"/>
          </a:xfrm>
        </p:spPr>
        <p:txBody>
          <a:bodyPr>
            <a:normAutofit/>
          </a:bodyPr>
          <a:lstStyle/>
          <a:p>
            <a:r>
              <a:rPr lang="ja-JP" altLang="en-US" sz="5000" dirty="0" smtClean="0"/>
              <a:t>町　　まち</a:t>
            </a:r>
            <a:endParaRPr lang="en-US" altLang="ja-JP" sz="5000" dirty="0" smtClean="0"/>
          </a:p>
          <a:p>
            <a:r>
              <a:rPr lang="ja-JP" altLang="en-US" sz="5000" dirty="0"/>
              <a:t>下</a:t>
            </a:r>
            <a:r>
              <a:rPr lang="ja-JP" altLang="en-US" sz="5000" dirty="0" smtClean="0"/>
              <a:t>町　したまち</a:t>
            </a:r>
            <a:endParaRPr lang="en-US" altLang="ja-JP" sz="5000" dirty="0" smtClean="0"/>
          </a:p>
          <a:p>
            <a:r>
              <a:rPr lang="ja-JP" altLang="en-US" sz="5000" dirty="0"/>
              <a:t>町</a:t>
            </a:r>
            <a:r>
              <a:rPr lang="ja-JP" altLang="en-US" sz="5000" dirty="0" smtClean="0"/>
              <a:t>長　ちょうちょう</a:t>
            </a:r>
            <a:endParaRPr lang="en-US" altLang="ja-JP" sz="5000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6405939" y="1414477"/>
            <a:ext cx="2280862" cy="2804845"/>
          </a:xfrm>
          <a:prstGeom prst="roundRect">
            <a:avLst/>
          </a:prstGeom>
          <a:solidFill>
            <a:srgbClr val="9EFF2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5000" b="1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町</a:t>
            </a:r>
            <a:endParaRPr lang="en-US" sz="15000" b="1" dirty="0">
              <a:ln w="22225">
                <a:solidFill>
                  <a:srgbClr val="C0504D"/>
                </a:solidFill>
                <a:prstDash val="solid"/>
              </a:ln>
              <a:solidFill>
                <a:srgbClr val="C0504D">
                  <a:lumMod val="40000"/>
                  <a:lumOff val="60000"/>
                </a:srgbClr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3714" y="4188765"/>
            <a:ext cx="8259098" cy="76352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Kota, </a:t>
            </a:r>
            <a:r>
              <a:rPr lang="en-US" sz="2000" dirty="0" err="1" smtClean="0"/>
              <a:t>Shitamachi</a:t>
            </a:r>
            <a:r>
              <a:rPr lang="en-US" sz="2000" dirty="0" smtClean="0"/>
              <a:t>, </a:t>
            </a:r>
            <a:r>
              <a:rPr lang="en-US" sz="2000" dirty="0" err="1" smtClean="0"/>
              <a:t>walikota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0870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</Words>
  <Application>Microsoft Office PowerPoint</Application>
  <PresentationFormat>On-screen Show (16:9)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ＭＳ Ｐゴシック</vt:lpstr>
      <vt:lpstr>MS PMincho</vt:lpstr>
      <vt:lpstr>Arial</vt:lpstr>
      <vt:lpstr>Calibri</vt:lpstr>
      <vt:lpstr>Office Theme</vt:lpstr>
      <vt:lpstr>Bermukim/ tinggal, penduduk, perumahan</vt:lpstr>
      <vt:lpstr>Tempat, alamat, dapur, lokasi</vt:lpstr>
      <vt:lpstr>Tokyo, Kyoto</vt:lpstr>
      <vt:lpstr>Kota besar/ metropolitan, kota metropolitan Tokyo, ibukota, keadaan/ kesempatan</vt:lpstr>
      <vt:lpstr>Distrik Kyouto, Distrik Osaka, Pemerintahan</vt:lpstr>
      <vt:lpstr>Prefektur Yamaguchi, Gubernur</vt:lpstr>
      <vt:lpstr>Pasar, Kota Kyoto, Walikota, Pasar</vt:lpstr>
      <vt:lpstr>Distrik Kita, kepala wilayah, distrik bunkyou</vt:lpstr>
      <vt:lpstr>Kota, Shitamachi, walikota</vt:lpstr>
      <vt:lpstr>Desa, orang desa, kepala desa, desa/ daerah pertanian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2020-11-04T07:14:00Z</dcterms:modified>
</cp:coreProperties>
</file>