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72" y="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F587F-019A-48FF-B3F5-22AF808E53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B684AD-C569-409A-BE0B-E6C2833B8B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88081D-2856-49DE-9FC2-4E50C5FF8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CB7EB-F83D-406B-9142-E46F97863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FF50D-1FDA-43F1-8018-7E8F7E185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278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5526A-68E5-443B-8562-6A17B62AA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01343C-F428-4A53-A62E-7E2D03535E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BA8916-519F-4EE7-A563-98113D920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9D89C-8B95-4998-99F5-844844FAC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0EB0CF-57DD-44D6-889C-3DCED393F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765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177BB9-A151-4975-9DB1-4C76F1E74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5688F8-B8FE-4698-B51C-3D47AE00D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EC1F11-C8C5-4AAB-81B0-8BCD74CEC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35D4EE-AFA6-4E18-8112-E8621D18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B8EB1-93BD-424E-96FD-D65B000C1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52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19487-A5D7-437C-8202-B8295BD39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75F1E8-F219-4B72-A371-15B66F599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61F57-FE25-49B1-BD21-CE7850D07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8A8456-3314-4710-9E4D-E22422B15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5CC51E-1872-435B-AB3A-120C5F123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926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8016E-1459-42CE-870E-502FCF417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026724-2F83-4B4F-B0A6-8E71A6D1E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0C831-56EE-48A6-B4AB-9885C6266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97F21-DDB7-44B6-9034-C2BCC825B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6C52C-E095-4C93-A310-D11F11E55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22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3B36A-C9ED-48E1-81C6-FAF1C9F2E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982FD-2DD9-46BB-856F-E93446A03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28002A-4E8C-44E9-BF9A-4662A371B4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36F5B2-6474-48D2-B14C-7C518C8DC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B72D81-285E-4945-9167-550CA17D8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A0485A-A598-4BC4-8765-AA29F82E1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55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2893A-B0B1-4DC2-B0AE-3C51E5394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9EF807-C0BC-480B-98F4-BF227F156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230895-AB87-4834-98C7-C3CE45645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B837E2-96F4-4E54-95B7-617B79355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2F1010-DC8A-4A2C-BA1B-199B299616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E60B4D-091F-4B4B-B613-6644062FF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A7BE82-E095-4C1F-8F29-8049B1EF2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3B9FB7-AEFC-4C0C-9F93-60DDC9984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667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5BC19-2AB3-4FEA-9676-7BEA428EE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71F812-D42A-4A41-B392-013C7B269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C18060-6F57-42F2-8ECA-B30618DC4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F83C21-E506-4A68-94E4-151E45F7A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906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11439B-672A-4C49-A040-B9ED2C0C8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CB0801-21A8-40FB-B636-D3D0C38A0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0A9CC3-99E1-4B3A-A0E6-B793B8B15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273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32B72-3A43-4D3F-95DA-C3328548F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A2EC9-D8E3-4782-B608-E47765289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6FCCC-B739-4359-BAEB-91A3B93E7C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02AA84-75BB-4B93-8F32-17ECEF981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0EF0F5-197F-41F7-80A5-49FFF269A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4B815A-EAAA-44EB-9991-D16A109D8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231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BC4C5-8460-4F82-8DC6-6B50A77F7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A5FC83-5762-4D6E-8531-3B1CA5BB90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C59504-CD44-48BA-A3D0-E112A41AE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3A51DC-A243-4D27-8DC4-976919720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B78828-508D-4A1B-8C49-AE50609D2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4D3B71-8E47-4253-9F67-1AF661185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74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148A0B-5A03-4C5B-A355-3661041E7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BB5CB5-214A-4549-80C0-1A6D95C99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E48C2-7134-43DA-96FA-850BC1A7AA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F504B-1E43-4D57-8BD2-FDB5B0DCF98F}" type="datetimeFigureOut">
              <a:rPr lang="en-US" smtClean="0"/>
              <a:t>03-Aug-21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BB854-932F-4646-8361-FE3F0DAD2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0F6E-5C36-4BF7-8198-08040B4BF7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6558F-4F84-4231-BB5D-FC37BCAB8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5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000">
              <a:srgbClr val="0BB5F1"/>
            </a:gs>
            <a:gs pos="91000">
              <a:srgbClr val="3B49B7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DE7DA2C3-3D0C-4B1C-848F-4C18E7DE7B58}"/>
              </a:ext>
            </a:extLst>
          </p:cNvPr>
          <p:cNvGrpSpPr/>
          <p:nvPr/>
        </p:nvGrpSpPr>
        <p:grpSpPr>
          <a:xfrm>
            <a:off x="407745" y="-1403185"/>
            <a:ext cx="5264069" cy="8007026"/>
            <a:chOff x="955434" y="-676276"/>
            <a:chExt cx="4169812" cy="6342582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7BFFC44-60B7-4919-9B6F-8F727149F256}"/>
                </a:ext>
              </a:extLst>
            </p:cNvPr>
            <p:cNvSpPr/>
            <p:nvPr/>
          </p:nvSpPr>
          <p:spPr>
            <a:xfrm>
              <a:off x="955434" y="1496496"/>
              <a:ext cx="4169812" cy="4169810"/>
            </a:xfrm>
            <a:prstGeom prst="ellipse">
              <a:avLst/>
            </a:prstGeom>
            <a:noFill/>
            <a:ln w="635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CE3EF93-0F7C-4011-AE78-73828092B511}"/>
                </a:ext>
              </a:extLst>
            </p:cNvPr>
            <p:cNvSpPr/>
            <p:nvPr/>
          </p:nvSpPr>
          <p:spPr>
            <a:xfrm>
              <a:off x="1135339" y="1676401"/>
              <a:ext cx="3810002" cy="3810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84B348B-11CE-457B-ACBF-9F704349D5AB}"/>
                </a:ext>
              </a:extLst>
            </p:cNvPr>
            <p:cNvSpPr/>
            <p:nvPr/>
          </p:nvSpPr>
          <p:spPr>
            <a:xfrm>
              <a:off x="1135339" y="-676276"/>
              <a:ext cx="3810002" cy="6162676"/>
            </a:xfrm>
            <a:custGeom>
              <a:avLst/>
              <a:gdLst>
                <a:gd name="connsiteX0" fmla="*/ 297578 w 3810002"/>
                <a:gd name="connsiteY0" fmla="*/ 0 h 6162676"/>
                <a:gd name="connsiteX1" fmla="*/ 3524866 w 3810002"/>
                <a:gd name="connsiteY1" fmla="*/ 0 h 6162676"/>
                <a:gd name="connsiteX2" fmla="*/ 3524866 w 3810002"/>
                <a:gd name="connsiteY2" fmla="*/ 3258758 h 6162676"/>
                <a:gd name="connsiteX3" fmla="*/ 3580079 w 3810002"/>
                <a:gd name="connsiteY3" fmla="*/ 3349640 h 6162676"/>
                <a:gd name="connsiteX4" fmla="*/ 3810002 w 3810002"/>
                <a:gd name="connsiteY4" fmla="*/ 4257676 h 6162676"/>
                <a:gd name="connsiteX5" fmla="*/ 1905001 w 3810002"/>
                <a:gd name="connsiteY5" fmla="*/ 6162676 h 6162676"/>
                <a:gd name="connsiteX6" fmla="*/ 0 w 3810002"/>
                <a:gd name="connsiteY6" fmla="*/ 4257676 h 6162676"/>
                <a:gd name="connsiteX7" fmla="*/ 229923 w 3810002"/>
                <a:gd name="connsiteY7" fmla="*/ 3349640 h 6162676"/>
                <a:gd name="connsiteX8" fmla="*/ 297578 w 3810002"/>
                <a:gd name="connsiteY8" fmla="*/ 3238277 h 616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02" h="6162676">
                  <a:moveTo>
                    <a:pt x="297578" y="0"/>
                  </a:moveTo>
                  <a:lnTo>
                    <a:pt x="3524866" y="0"/>
                  </a:lnTo>
                  <a:lnTo>
                    <a:pt x="3524866" y="3258758"/>
                  </a:lnTo>
                  <a:lnTo>
                    <a:pt x="3580079" y="3349640"/>
                  </a:lnTo>
                  <a:cubicBezTo>
                    <a:pt x="3726711" y="3619566"/>
                    <a:pt x="3810002" y="3928894"/>
                    <a:pt x="3810002" y="4257676"/>
                  </a:cubicBezTo>
                  <a:cubicBezTo>
                    <a:pt x="3810002" y="5309778"/>
                    <a:pt x="2957104" y="6162676"/>
                    <a:pt x="1905001" y="6162676"/>
                  </a:cubicBezTo>
                  <a:cubicBezTo>
                    <a:pt x="852898" y="6162676"/>
                    <a:pt x="0" y="5309778"/>
                    <a:pt x="0" y="4257676"/>
                  </a:cubicBezTo>
                  <a:cubicBezTo>
                    <a:pt x="0" y="3928894"/>
                    <a:pt x="83291" y="3619566"/>
                    <a:pt x="229923" y="3349640"/>
                  </a:cubicBezTo>
                  <a:lnTo>
                    <a:pt x="297578" y="32382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14361" t="21193" r="14361" b="-481"/>
              </a:stretch>
            </a:blipFill>
            <a:ln>
              <a:noFill/>
            </a:ln>
            <a:effectLst>
              <a:outerShdw blurRad="127000" dist="38100" dir="16200000" sx="101000" sy="101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7F55B3D-BC5E-4DD9-8255-2E9A70DA4E98}"/>
              </a:ext>
            </a:extLst>
          </p:cNvPr>
          <p:cNvSpPr txBox="1"/>
          <p:nvPr/>
        </p:nvSpPr>
        <p:spPr>
          <a:xfrm>
            <a:off x="6541517" y="638174"/>
            <a:ext cx="297549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bg1">
                    <a:lumMod val="95000"/>
                  </a:schemeClr>
                </a:solidFill>
                <a:latin typeface="Montserrat Black" panose="00000A00000000000000" pitchFamily="2" charset="0"/>
              </a:rPr>
              <a:t>50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C5452B-0209-483A-BC40-DBFB28FCF647}"/>
              </a:ext>
            </a:extLst>
          </p:cNvPr>
          <p:cNvSpPr txBox="1"/>
          <p:nvPr/>
        </p:nvSpPr>
        <p:spPr>
          <a:xfrm>
            <a:off x="5841780" y="2600328"/>
            <a:ext cx="61863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latin typeface="Montserrat Black" panose="00000A00000000000000" pitchFamily="2" charset="0"/>
              </a:rPr>
              <a:t>DELICIOUS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EEC909-C476-4639-8AF2-09F50AEC5FE0}"/>
              </a:ext>
            </a:extLst>
          </p:cNvPr>
          <p:cNvSpPr txBox="1"/>
          <p:nvPr/>
        </p:nvSpPr>
        <p:spPr>
          <a:xfrm>
            <a:off x="6809192" y="3542234"/>
            <a:ext cx="42514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spc="600" dirty="0">
                <a:solidFill>
                  <a:schemeClr val="bg1">
                    <a:lumMod val="95000"/>
                  </a:schemeClr>
                </a:solidFill>
                <a:latin typeface="Montserrat Black" panose="00000A00000000000000" pitchFamily="2" charset="0"/>
              </a:rPr>
              <a:t>RECIPES</a:t>
            </a:r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16825F27-C998-4C75-ADCC-A1373C9DFB66}"/>
              </a:ext>
            </a:extLst>
          </p:cNvPr>
          <p:cNvSpPr/>
          <p:nvPr/>
        </p:nvSpPr>
        <p:spPr>
          <a:xfrm rot="20828718">
            <a:off x="8716435" y="1407697"/>
            <a:ext cx="2344241" cy="1697453"/>
          </a:xfrm>
          <a:prstGeom prst="rect">
            <a:avLst/>
          </a:prstGeom>
          <a:blipFill>
            <a:blip r:embed="rId3"/>
            <a:srcRect/>
            <a:stretch>
              <a:fillRect l="1727" r="1727"/>
            </a:stretch>
          </a:blipFill>
          <a:ln>
            <a:noFill/>
          </a:ln>
          <a:effectLst>
            <a:outerShdw blurRad="152400" dist="38100" dir="8100000" sx="101000" sy="101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4A6E3B-EBA5-487A-88F0-1D8F382D4620}"/>
              </a:ext>
            </a:extLst>
          </p:cNvPr>
          <p:cNvSpPr txBox="1"/>
          <p:nvPr/>
        </p:nvSpPr>
        <p:spPr>
          <a:xfrm>
            <a:off x="6202455" y="4357842"/>
            <a:ext cx="55659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pc="300" dirty="0">
                <a:solidFill>
                  <a:schemeClr val="accent4"/>
                </a:solidFill>
                <a:latin typeface="Montserrat SemiBold" panose="00000700000000000000" pitchFamily="2" charset="0"/>
              </a:rPr>
              <a:t>LOREM IPSUM DOLOR SIT AMET.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84FD588-A1AA-48F4-803C-A61D11736345}"/>
              </a:ext>
            </a:extLst>
          </p:cNvPr>
          <p:cNvSpPr/>
          <p:nvPr/>
        </p:nvSpPr>
        <p:spPr>
          <a:xfrm>
            <a:off x="6971094" y="4902517"/>
            <a:ext cx="4028668" cy="579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5AFC29-DBED-434A-A435-05FD6348BB7A}"/>
              </a:ext>
            </a:extLst>
          </p:cNvPr>
          <p:cNvSpPr txBox="1"/>
          <p:nvPr/>
        </p:nvSpPr>
        <p:spPr>
          <a:xfrm>
            <a:off x="7209942" y="4961194"/>
            <a:ext cx="3550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300" dirty="0">
                <a:solidFill>
                  <a:schemeClr val="tx2">
                    <a:lumMod val="50000"/>
                  </a:schemeClr>
                </a:solidFill>
                <a:latin typeface="Montserrat Black" panose="00000A00000000000000" pitchFamily="2" charset="0"/>
              </a:rPr>
              <a:t>SUBSCRIBE NOW</a:t>
            </a:r>
          </a:p>
        </p:txBody>
      </p:sp>
      <p:pic>
        <p:nvPicPr>
          <p:cNvPr id="19" name="Graphic 18" descr="Thumbs up sign">
            <a:extLst>
              <a:ext uri="{FF2B5EF4-FFF2-40B4-BE49-F238E27FC236}">
                <a16:creationId xmlns:a16="http://schemas.microsoft.com/office/drawing/2014/main" id="{AF0C2686-58C1-4200-AAED-E23793B28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54030" y="5583032"/>
            <a:ext cx="662982" cy="662982"/>
          </a:xfrm>
          <a:prstGeom prst="rect">
            <a:avLst/>
          </a:prstGeom>
        </p:spPr>
      </p:pic>
      <p:pic>
        <p:nvPicPr>
          <p:cNvPr id="20" name="Graphic 19" descr="Ringer">
            <a:extLst>
              <a:ext uri="{FF2B5EF4-FFF2-40B4-BE49-F238E27FC236}">
                <a16:creationId xmlns:a16="http://schemas.microsoft.com/office/drawing/2014/main" id="{C9B77094-5F7D-44E9-AD6D-D2E5B686DA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06330" y="5583032"/>
            <a:ext cx="662982" cy="66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835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Montserrat Black</vt:lpstr>
      <vt:lpstr>Montserrat SemiBold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</cp:revision>
  <dcterms:created xsi:type="dcterms:W3CDTF">2021-08-03T07:14:02Z</dcterms:created>
  <dcterms:modified xsi:type="dcterms:W3CDTF">2021-08-03T07:14:32Z</dcterms:modified>
</cp:coreProperties>
</file>