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5FA72-FF6B-4A86-9517-A9654AC0F5EF}" type="doc">
      <dgm:prSet loTypeId="urn:microsoft.com/office/officeart/2005/8/layout/gear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BD09AE-30B8-41FB-AA57-F0C020AFFB04}">
      <dgm:prSet/>
      <dgm:spPr/>
      <dgm:t>
        <a:bodyPr/>
        <a:lstStyle/>
        <a:p>
          <a:pPr rtl="0"/>
          <a:r>
            <a:rPr lang="es-ES" dirty="0" smtClean="0"/>
            <a:t>Formación (actividad organizada para aumentar la competencia de la gente en el aprendizaje). </a:t>
          </a:r>
          <a:endParaRPr lang="es-ES" dirty="0"/>
        </a:p>
      </dgm:t>
    </dgm:pt>
    <dgm:pt modelId="{57B6A820-36C6-40FA-8D6D-BA42E138A04E}" type="parTrans" cxnId="{D825A6FE-0ED9-430C-8CBD-56E8D715A396}">
      <dgm:prSet/>
      <dgm:spPr/>
      <dgm:t>
        <a:bodyPr/>
        <a:lstStyle/>
        <a:p>
          <a:endParaRPr lang="es-ES"/>
        </a:p>
      </dgm:t>
    </dgm:pt>
    <dgm:pt modelId="{9762724D-A5EF-41DA-B193-29A6EE00118A}" type="sibTrans" cxnId="{D825A6FE-0ED9-430C-8CBD-56E8D715A396}">
      <dgm:prSet/>
      <dgm:spPr/>
      <dgm:t>
        <a:bodyPr/>
        <a:lstStyle/>
        <a:p>
          <a:endParaRPr lang="es-ES"/>
        </a:p>
      </dgm:t>
    </dgm:pt>
    <dgm:pt modelId="{67725421-F7DF-4909-84C2-C0B64C9E228C}">
      <dgm:prSet custT="1"/>
      <dgm:spPr/>
      <dgm:t>
        <a:bodyPr/>
        <a:lstStyle/>
        <a:p>
          <a:pPr rtl="0"/>
          <a:r>
            <a:rPr lang="es-ES" sz="1100" dirty="0" smtClean="0"/>
            <a:t>Necesidades del discente (lo que el discente necesita conocer y ser capaz de hacer para tener éxito en el aprendizaje). </a:t>
          </a:r>
          <a:endParaRPr lang="es-ES" sz="1100" dirty="0"/>
        </a:p>
      </dgm:t>
    </dgm:pt>
    <dgm:pt modelId="{BFDDCEBF-774E-4424-B028-605C4CDED726}" type="parTrans" cxnId="{D2EE683D-1A0C-42D0-85F6-75172F528A64}">
      <dgm:prSet/>
      <dgm:spPr/>
      <dgm:t>
        <a:bodyPr/>
        <a:lstStyle/>
        <a:p>
          <a:endParaRPr lang="es-ES"/>
        </a:p>
      </dgm:t>
    </dgm:pt>
    <dgm:pt modelId="{19284609-D636-413E-8319-669C4ABC55FA}" type="sibTrans" cxnId="{D2EE683D-1A0C-42D0-85F6-75172F528A64}">
      <dgm:prSet/>
      <dgm:spPr/>
      <dgm:t>
        <a:bodyPr/>
        <a:lstStyle/>
        <a:p>
          <a:endParaRPr lang="es-ES"/>
        </a:p>
      </dgm:t>
    </dgm:pt>
    <dgm:pt modelId="{79369B38-4952-45CD-97C9-04905A5D3875}">
      <dgm:prSet custT="1"/>
      <dgm:spPr/>
      <dgm:t>
        <a:bodyPr/>
        <a:lstStyle/>
        <a:p>
          <a:pPr rtl="0"/>
          <a:r>
            <a:rPr lang="es-ES" sz="1100" dirty="0" smtClean="0"/>
            <a:t>Estilos de Aprendizaje (preferencias y tendencias altamente individualizadas de una persona que influye en su aprendizaje). </a:t>
          </a:r>
          <a:endParaRPr lang="es-ES" sz="1100" dirty="0"/>
        </a:p>
      </dgm:t>
    </dgm:pt>
    <dgm:pt modelId="{D1D29115-B360-4448-9475-803DCDD7D148}" type="parTrans" cxnId="{21B1C1EE-FB65-42C7-B565-36C1ACE258F8}">
      <dgm:prSet/>
      <dgm:spPr/>
      <dgm:t>
        <a:bodyPr/>
        <a:lstStyle/>
        <a:p>
          <a:endParaRPr lang="es-ES"/>
        </a:p>
      </dgm:t>
    </dgm:pt>
    <dgm:pt modelId="{9FB5024A-E7CB-4E93-91EB-EFB9BCA192D2}" type="sibTrans" cxnId="{21B1C1EE-FB65-42C7-B565-36C1ACE258F8}">
      <dgm:prSet/>
      <dgm:spPr/>
      <dgm:t>
        <a:bodyPr/>
        <a:lstStyle/>
        <a:p>
          <a:endParaRPr lang="es-ES"/>
        </a:p>
      </dgm:t>
    </dgm:pt>
    <dgm:pt modelId="{AA30BCAF-3F66-451D-9E1B-23146106DB85}">
      <dgm:prSet/>
      <dgm:spPr/>
      <dgm:t>
        <a:bodyPr/>
        <a:lstStyle/>
        <a:p>
          <a:pPr rtl="0"/>
          <a:endParaRPr lang="es-ES" dirty="0"/>
        </a:p>
      </dgm:t>
    </dgm:pt>
    <dgm:pt modelId="{C00A534F-EDEF-49C3-99BB-21968B00DF05}" type="parTrans" cxnId="{AA57124B-8728-4C3A-8D5E-66F80AB4AD74}">
      <dgm:prSet/>
      <dgm:spPr/>
      <dgm:t>
        <a:bodyPr/>
        <a:lstStyle/>
        <a:p>
          <a:endParaRPr lang="es-ES"/>
        </a:p>
      </dgm:t>
    </dgm:pt>
    <dgm:pt modelId="{6496BDC9-B670-4F81-A6DF-3515B4FF768C}" type="sibTrans" cxnId="{AA57124B-8728-4C3A-8D5E-66F80AB4AD74}">
      <dgm:prSet/>
      <dgm:spPr/>
      <dgm:t>
        <a:bodyPr/>
        <a:lstStyle/>
        <a:p>
          <a:endParaRPr lang="es-ES"/>
        </a:p>
      </dgm:t>
    </dgm:pt>
    <dgm:pt modelId="{32E85C2F-D970-45FD-BFEE-C54181A68291}">
      <dgm:prSet/>
      <dgm:spPr/>
    </dgm:pt>
    <dgm:pt modelId="{5FBA711F-9ABA-482C-B4EE-81C27EE3BE41}" type="parTrans" cxnId="{9D192B94-8448-4D61-B688-F36D2AC90CA8}">
      <dgm:prSet/>
      <dgm:spPr/>
      <dgm:t>
        <a:bodyPr/>
        <a:lstStyle/>
        <a:p>
          <a:endParaRPr lang="es-ES"/>
        </a:p>
      </dgm:t>
    </dgm:pt>
    <dgm:pt modelId="{3C5371FC-253C-4FCF-B6DE-6F3F2B431205}" type="sibTrans" cxnId="{9D192B94-8448-4D61-B688-F36D2AC90CA8}">
      <dgm:prSet/>
      <dgm:spPr/>
      <dgm:t>
        <a:bodyPr/>
        <a:lstStyle/>
        <a:p>
          <a:endParaRPr lang="es-ES"/>
        </a:p>
      </dgm:t>
    </dgm:pt>
    <dgm:pt modelId="{F93BC1F5-2377-4CB6-BFF3-6C26E599CA36}" type="pres">
      <dgm:prSet presAssocID="{2D75FA72-FF6B-4A86-9517-A9654AC0F5E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53A5F5-0345-4242-8C5B-70ADC9AB102A}" type="pres">
      <dgm:prSet presAssocID="{60BD09AE-30B8-41FB-AA57-F0C020AFFB0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08A0C1-A6C0-4E2E-87FE-2F4278DA33F6}" type="pres">
      <dgm:prSet presAssocID="{60BD09AE-30B8-41FB-AA57-F0C020AFFB04}" presName="gear1srcNode" presStyleLbl="node1" presStyleIdx="0" presStyleCnt="3"/>
      <dgm:spPr/>
    </dgm:pt>
    <dgm:pt modelId="{B9A1C182-00B8-4BAE-8648-6080621A6A3C}" type="pres">
      <dgm:prSet presAssocID="{60BD09AE-30B8-41FB-AA57-F0C020AFFB04}" presName="gear1dstNode" presStyleLbl="node1" presStyleIdx="0" presStyleCnt="3"/>
      <dgm:spPr/>
    </dgm:pt>
    <dgm:pt modelId="{A15328AC-E2EC-48A6-97F5-39C78ADAD1EB}" type="pres">
      <dgm:prSet presAssocID="{67725421-F7DF-4909-84C2-C0B64C9E228C}" presName="gear2" presStyleLbl="node1" presStyleIdx="1" presStyleCnt="3" custScaleX="130248" custScaleY="127104">
        <dgm:presLayoutVars>
          <dgm:chMax val="1"/>
          <dgm:bulletEnabled val="1"/>
        </dgm:presLayoutVars>
      </dgm:prSet>
      <dgm:spPr/>
    </dgm:pt>
    <dgm:pt modelId="{F505F884-6C79-4617-AC73-1A3F2152D507}" type="pres">
      <dgm:prSet presAssocID="{67725421-F7DF-4909-84C2-C0B64C9E228C}" presName="gear2srcNode" presStyleLbl="node1" presStyleIdx="1" presStyleCnt="3"/>
      <dgm:spPr/>
    </dgm:pt>
    <dgm:pt modelId="{B9871263-96C0-4419-B75A-4DEC10E77CCD}" type="pres">
      <dgm:prSet presAssocID="{67725421-F7DF-4909-84C2-C0B64C9E228C}" presName="gear2dstNode" presStyleLbl="node1" presStyleIdx="1" presStyleCnt="3"/>
      <dgm:spPr/>
    </dgm:pt>
    <dgm:pt modelId="{9DEDF001-9383-41CC-B7A1-105885E4C323}" type="pres">
      <dgm:prSet presAssocID="{79369B38-4952-45CD-97C9-04905A5D3875}" presName="gear3" presStyleLbl="node1" presStyleIdx="2" presStyleCnt="3" custScaleX="128619" custScaleY="130900"/>
      <dgm:spPr/>
    </dgm:pt>
    <dgm:pt modelId="{6B7294B9-68BF-4B25-97A1-AA790F8C93DF}" type="pres">
      <dgm:prSet presAssocID="{79369B38-4952-45CD-97C9-04905A5D387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8A949D02-904C-4FDA-9748-0B5A610A0A90}" type="pres">
      <dgm:prSet presAssocID="{79369B38-4952-45CD-97C9-04905A5D3875}" presName="gear3srcNode" presStyleLbl="node1" presStyleIdx="2" presStyleCnt="3"/>
      <dgm:spPr/>
    </dgm:pt>
    <dgm:pt modelId="{807557A1-1CA1-47A9-8E09-4D377304FDB5}" type="pres">
      <dgm:prSet presAssocID="{79369B38-4952-45CD-97C9-04905A5D3875}" presName="gear3dstNode" presStyleLbl="node1" presStyleIdx="2" presStyleCnt="3"/>
      <dgm:spPr/>
    </dgm:pt>
    <dgm:pt modelId="{7E47699C-E44C-481D-A2B8-FA11125076D3}" type="pres">
      <dgm:prSet presAssocID="{9762724D-A5EF-41DA-B193-29A6EE00118A}" presName="connector1" presStyleLbl="sibTrans2D1" presStyleIdx="0" presStyleCnt="3"/>
      <dgm:spPr/>
    </dgm:pt>
    <dgm:pt modelId="{3DA0C64C-1A5C-45FC-9C32-E26ECFC50185}" type="pres">
      <dgm:prSet presAssocID="{19284609-D636-413E-8319-669C4ABC55FA}" presName="connector2" presStyleLbl="sibTrans2D1" presStyleIdx="1" presStyleCnt="3"/>
      <dgm:spPr/>
    </dgm:pt>
    <dgm:pt modelId="{90A3D31F-3FDD-402D-B7F1-B99BE4471E13}" type="pres">
      <dgm:prSet presAssocID="{9FB5024A-E7CB-4E93-91EB-EFB9BCA192D2}" presName="connector3" presStyleLbl="sibTrans2D1" presStyleIdx="2" presStyleCnt="3"/>
      <dgm:spPr/>
    </dgm:pt>
  </dgm:ptLst>
  <dgm:cxnLst>
    <dgm:cxn modelId="{2341BBAC-3AA7-4E41-A2C8-E964CCBD7763}" type="presOf" srcId="{67725421-F7DF-4909-84C2-C0B64C9E228C}" destId="{F505F884-6C79-4617-AC73-1A3F2152D507}" srcOrd="1" destOrd="0" presId="urn:microsoft.com/office/officeart/2005/8/layout/gear1"/>
    <dgm:cxn modelId="{02454F72-A834-4CF5-9A8C-2A12AA27DE6D}" type="presOf" srcId="{9762724D-A5EF-41DA-B193-29A6EE00118A}" destId="{7E47699C-E44C-481D-A2B8-FA11125076D3}" srcOrd="0" destOrd="0" presId="urn:microsoft.com/office/officeart/2005/8/layout/gear1"/>
    <dgm:cxn modelId="{D825A6FE-0ED9-430C-8CBD-56E8D715A396}" srcId="{2D75FA72-FF6B-4A86-9517-A9654AC0F5EF}" destId="{60BD09AE-30B8-41FB-AA57-F0C020AFFB04}" srcOrd="0" destOrd="0" parTransId="{57B6A820-36C6-40FA-8D6D-BA42E138A04E}" sibTransId="{9762724D-A5EF-41DA-B193-29A6EE00118A}"/>
    <dgm:cxn modelId="{D2EE683D-1A0C-42D0-85F6-75172F528A64}" srcId="{2D75FA72-FF6B-4A86-9517-A9654AC0F5EF}" destId="{67725421-F7DF-4909-84C2-C0B64C9E228C}" srcOrd="1" destOrd="0" parTransId="{BFDDCEBF-774E-4424-B028-605C4CDED726}" sibTransId="{19284609-D636-413E-8319-669C4ABC55FA}"/>
    <dgm:cxn modelId="{0D25CD52-57FA-4096-8582-B280FCEF460B}" type="presOf" srcId="{79369B38-4952-45CD-97C9-04905A5D3875}" destId="{9DEDF001-9383-41CC-B7A1-105885E4C323}" srcOrd="0" destOrd="0" presId="urn:microsoft.com/office/officeart/2005/8/layout/gear1"/>
    <dgm:cxn modelId="{9D192B94-8448-4D61-B688-F36D2AC90CA8}" srcId="{2D75FA72-FF6B-4A86-9517-A9654AC0F5EF}" destId="{32E85C2F-D970-45FD-BFEE-C54181A68291}" srcOrd="3" destOrd="0" parTransId="{5FBA711F-9ABA-482C-B4EE-81C27EE3BE41}" sibTransId="{3C5371FC-253C-4FCF-B6DE-6F3F2B431205}"/>
    <dgm:cxn modelId="{C3826422-ACE3-4114-A110-E6CD8FF884B5}" type="presOf" srcId="{79369B38-4952-45CD-97C9-04905A5D3875}" destId="{807557A1-1CA1-47A9-8E09-4D377304FDB5}" srcOrd="3" destOrd="0" presId="urn:microsoft.com/office/officeart/2005/8/layout/gear1"/>
    <dgm:cxn modelId="{DE86C1C9-C59D-4F2E-AF36-72DFE4FB4386}" type="presOf" srcId="{19284609-D636-413E-8319-669C4ABC55FA}" destId="{3DA0C64C-1A5C-45FC-9C32-E26ECFC50185}" srcOrd="0" destOrd="0" presId="urn:microsoft.com/office/officeart/2005/8/layout/gear1"/>
    <dgm:cxn modelId="{21B1C1EE-FB65-42C7-B565-36C1ACE258F8}" srcId="{2D75FA72-FF6B-4A86-9517-A9654AC0F5EF}" destId="{79369B38-4952-45CD-97C9-04905A5D3875}" srcOrd="2" destOrd="0" parTransId="{D1D29115-B360-4448-9475-803DCDD7D148}" sibTransId="{9FB5024A-E7CB-4E93-91EB-EFB9BCA192D2}"/>
    <dgm:cxn modelId="{B15A25C8-857E-4E2A-958C-83B21DF443F4}" type="presOf" srcId="{60BD09AE-30B8-41FB-AA57-F0C020AFFB04}" destId="{EA08A0C1-A6C0-4E2E-87FE-2F4278DA33F6}" srcOrd="1" destOrd="0" presId="urn:microsoft.com/office/officeart/2005/8/layout/gear1"/>
    <dgm:cxn modelId="{CAB9D918-F4D9-4F68-9FBE-796EB9D71022}" type="presOf" srcId="{60BD09AE-30B8-41FB-AA57-F0C020AFFB04}" destId="{B9A1C182-00B8-4BAE-8648-6080621A6A3C}" srcOrd="2" destOrd="0" presId="urn:microsoft.com/office/officeart/2005/8/layout/gear1"/>
    <dgm:cxn modelId="{7FA890AB-E8BB-4CB0-A026-F8BA75529B9F}" type="presOf" srcId="{2D75FA72-FF6B-4A86-9517-A9654AC0F5EF}" destId="{F93BC1F5-2377-4CB6-BFF3-6C26E599CA36}" srcOrd="0" destOrd="0" presId="urn:microsoft.com/office/officeart/2005/8/layout/gear1"/>
    <dgm:cxn modelId="{F7534E1F-2FAB-4F0D-A25D-2A2FC86E0E2F}" type="presOf" srcId="{60BD09AE-30B8-41FB-AA57-F0C020AFFB04}" destId="{8553A5F5-0345-4242-8C5B-70ADC9AB102A}" srcOrd="0" destOrd="0" presId="urn:microsoft.com/office/officeart/2005/8/layout/gear1"/>
    <dgm:cxn modelId="{49BB78ED-C52E-48A0-AF59-BD318557E965}" type="presOf" srcId="{79369B38-4952-45CD-97C9-04905A5D3875}" destId="{6B7294B9-68BF-4B25-97A1-AA790F8C93DF}" srcOrd="1" destOrd="0" presId="urn:microsoft.com/office/officeart/2005/8/layout/gear1"/>
    <dgm:cxn modelId="{BC842B4D-C402-4662-B74C-617274355666}" type="presOf" srcId="{79369B38-4952-45CD-97C9-04905A5D3875}" destId="{8A949D02-904C-4FDA-9748-0B5A610A0A90}" srcOrd="2" destOrd="0" presId="urn:microsoft.com/office/officeart/2005/8/layout/gear1"/>
    <dgm:cxn modelId="{A36EA9BD-24FC-45B8-8149-95CDC4D8DBE7}" type="presOf" srcId="{9FB5024A-E7CB-4E93-91EB-EFB9BCA192D2}" destId="{90A3D31F-3FDD-402D-B7F1-B99BE4471E13}" srcOrd="0" destOrd="0" presId="urn:microsoft.com/office/officeart/2005/8/layout/gear1"/>
    <dgm:cxn modelId="{AA57124B-8728-4C3A-8D5E-66F80AB4AD74}" srcId="{2D75FA72-FF6B-4A86-9517-A9654AC0F5EF}" destId="{AA30BCAF-3F66-451D-9E1B-23146106DB85}" srcOrd="4" destOrd="0" parTransId="{C00A534F-EDEF-49C3-99BB-21968B00DF05}" sibTransId="{6496BDC9-B670-4F81-A6DF-3515B4FF768C}"/>
    <dgm:cxn modelId="{CF23ACC1-495B-433E-A81C-80AB37B7DA6C}" type="presOf" srcId="{67725421-F7DF-4909-84C2-C0B64C9E228C}" destId="{B9871263-96C0-4419-B75A-4DEC10E77CCD}" srcOrd="2" destOrd="0" presId="urn:microsoft.com/office/officeart/2005/8/layout/gear1"/>
    <dgm:cxn modelId="{CB57E663-BC56-47C8-BE0A-AB6AB5D27185}" type="presOf" srcId="{67725421-F7DF-4909-84C2-C0B64C9E228C}" destId="{A15328AC-E2EC-48A6-97F5-39C78ADAD1EB}" srcOrd="0" destOrd="0" presId="urn:microsoft.com/office/officeart/2005/8/layout/gear1"/>
    <dgm:cxn modelId="{1E58CEA7-11CA-4EC9-A94F-7792B6A8880D}" type="presParOf" srcId="{F93BC1F5-2377-4CB6-BFF3-6C26E599CA36}" destId="{8553A5F5-0345-4242-8C5B-70ADC9AB102A}" srcOrd="0" destOrd="0" presId="urn:microsoft.com/office/officeart/2005/8/layout/gear1"/>
    <dgm:cxn modelId="{D8447725-CA58-4AC9-9FD5-271EB429BA89}" type="presParOf" srcId="{F93BC1F5-2377-4CB6-BFF3-6C26E599CA36}" destId="{EA08A0C1-A6C0-4E2E-87FE-2F4278DA33F6}" srcOrd="1" destOrd="0" presId="urn:microsoft.com/office/officeart/2005/8/layout/gear1"/>
    <dgm:cxn modelId="{D6552F09-BC4A-4333-9BC0-CA2B8DA8630E}" type="presParOf" srcId="{F93BC1F5-2377-4CB6-BFF3-6C26E599CA36}" destId="{B9A1C182-00B8-4BAE-8648-6080621A6A3C}" srcOrd="2" destOrd="0" presId="urn:microsoft.com/office/officeart/2005/8/layout/gear1"/>
    <dgm:cxn modelId="{FCE4DD5A-A69A-40EB-9720-3F78199B49D2}" type="presParOf" srcId="{F93BC1F5-2377-4CB6-BFF3-6C26E599CA36}" destId="{A15328AC-E2EC-48A6-97F5-39C78ADAD1EB}" srcOrd="3" destOrd="0" presId="urn:microsoft.com/office/officeart/2005/8/layout/gear1"/>
    <dgm:cxn modelId="{7DEF3A30-4AB7-4036-BC89-9A33E4CC49F2}" type="presParOf" srcId="{F93BC1F5-2377-4CB6-BFF3-6C26E599CA36}" destId="{F505F884-6C79-4617-AC73-1A3F2152D507}" srcOrd="4" destOrd="0" presId="urn:microsoft.com/office/officeart/2005/8/layout/gear1"/>
    <dgm:cxn modelId="{2DB4B524-B520-436B-A868-B4B4EDDD7812}" type="presParOf" srcId="{F93BC1F5-2377-4CB6-BFF3-6C26E599CA36}" destId="{B9871263-96C0-4419-B75A-4DEC10E77CCD}" srcOrd="5" destOrd="0" presId="urn:microsoft.com/office/officeart/2005/8/layout/gear1"/>
    <dgm:cxn modelId="{00D277D1-D03C-4E94-83BB-1D05CB85CBF2}" type="presParOf" srcId="{F93BC1F5-2377-4CB6-BFF3-6C26E599CA36}" destId="{9DEDF001-9383-41CC-B7A1-105885E4C323}" srcOrd="6" destOrd="0" presId="urn:microsoft.com/office/officeart/2005/8/layout/gear1"/>
    <dgm:cxn modelId="{9677DE53-3FFB-4E60-AED3-746683483F4A}" type="presParOf" srcId="{F93BC1F5-2377-4CB6-BFF3-6C26E599CA36}" destId="{6B7294B9-68BF-4B25-97A1-AA790F8C93DF}" srcOrd="7" destOrd="0" presId="urn:microsoft.com/office/officeart/2005/8/layout/gear1"/>
    <dgm:cxn modelId="{605D9101-EB13-4E57-B121-723558E4E3A7}" type="presParOf" srcId="{F93BC1F5-2377-4CB6-BFF3-6C26E599CA36}" destId="{8A949D02-904C-4FDA-9748-0B5A610A0A90}" srcOrd="8" destOrd="0" presId="urn:microsoft.com/office/officeart/2005/8/layout/gear1"/>
    <dgm:cxn modelId="{BCBCBB3F-3D0F-4EC9-81B2-53ED0C2254F8}" type="presParOf" srcId="{F93BC1F5-2377-4CB6-BFF3-6C26E599CA36}" destId="{807557A1-1CA1-47A9-8E09-4D377304FDB5}" srcOrd="9" destOrd="0" presId="urn:microsoft.com/office/officeart/2005/8/layout/gear1"/>
    <dgm:cxn modelId="{5EE6D0BF-FBAD-4946-BB36-0D1C513C508C}" type="presParOf" srcId="{F93BC1F5-2377-4CB6-BFF3-6C26E599CA36}" destId="{7E47699C-E44C-481D-A2B8-FA11125076D3}" srcOrd="10" destOrd="0" presId="urn:microsoft.com/office/officeart/2005/8/layout/gear1"/>
    <dgm:cxn modelId="{0A745195-A85A-49E4-A83E-1E1D161412C6}" type="presParOf" srcId="{F93BC1F5-2377-4CB6-BFF3-6C26E599CA36}" destId="{3DA0C64C-1A5C-45FC-9C32-E26ECFC50185}" srcOrd="11" destOrd="0" presId="urn:microsoft.com/office/officeart/2005/8/layout/gear1"/>
    <dgm:cxn modelId="{2275846B-FB6E-4266-AFD0-90A7743697D7}" type="presParOf" srcId="{F93BC1F5-2377-4CB6-BFF3-6C26E599CA36}" destId="{90A3D31F-3FDD-402D-B7F1-B99BE4471E1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53A5F5-0345-4242-8C5B-70ADC9AB102A}">
      <dsp:nvSpPr>
        <dsp:cNvPr id="0" name=""/>
        <dsp:cNvSpPr/>
      </dsp:nvSpPr>
      <dsp:spPr>
        <a:xfrm>
          <a:off x="4117101" y="2204506"/>
          <a:ext cx="2489279" cy="248927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Formación (actividad organizada para aumentar la competencia de la gente en el aprendizaje). </a:t>
          </a:r>
          <a:endParaRPr lang="es-ES" sz="1300" kern="1200" dirty="0"/>
        </a:p>
      </dsp:txBody>
      <dsp:txXfrm>
        <a:off x="4117101" y="2204506"/>
        <a:ext cx="2489279" cy="2489279"/>
      </dsp:txXfrm>
    </dsp:sp>
    <dsp:sp modelId="{A15328AC-E2EC-48A6-97F5-39C78ADAD1EB}">
      <dsp:nvSpPr>
        <dsp:cNvPr id="0" name=""/>
        <dsp:cNvSpPr/>
      </dsp:nvSpPr>
      <dsp:spPr>
        <a:xfrm>
          <a:off x="2394991" y="1370787"/>
          <a:ext cx="2357990" cy="2301072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Necesidades del discente (lo que el discente necesita conocer y ser capaz de hacer para tener éxito en el aprendizaje). </a:t>
          </a:r>
          <a:endParaRPr lang="es-ES" sz="1100" kern="1200" dirty="0"/>
        </a:p>
      </dsp:txBody>
      <dsp:txXfrm>
        <a:off x="2394991" y="1370787"/>
        <a:ext cx="2357990" cy="2301072"/>
      </dsp:txXfrm>
    </dsp:sp>
    <dsp:sp modelId="{9DEDF001-9383-41CC-B7A1-105885E4C323}">
      <dsp:nvSpPr>
        <dsp:cNvPr id="0" name=""/>
        <dsp:cNvSpPr/>
      </dsp:nvSpPr>
      <dsp:spPr>
        <a:xfrm rot="20700000">
          <a:off x="3436375" y="85691"/>
          <a:ext cx="2266644" cy="233672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Estilos de Aprendizaje (preferencias y tendencias altamente individualizadas de una persona que influye en su aprendizaje). </a:t>
          </a:r>
          <a:endParaRPr lang="es-ES" sz="1100" kern="1200" dirty="0"/>
        </a:p>
      </dsp:txBody>
      <dsp:txXfrm>
        <a:off x="3929360" y="602360"/>
        <a:ext cx="1280674" cy="1303386"/>
      </dsp:txXfrm>
    </dsp:sp>
    <dsp:sp modelId="{7E47699C-E44C-481D-A2B8-FA11125076D3}">
      <dsp:nvSpPr>
        <dsp:cNvPr id="0" name=""/>
        <dsp:cNvSpPr/>
      </dsp:nvSpPr>
      <dsp:spPr>
        <a:xfrm>
          <a:off x="3929346" y="1826797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A0C64C-1A5C-45FC-9C32-E26ECFC50185}">
      <dsp:nvSpPr>
        <dsp:cNvPr id="0" name=""/>
        <dsp:cNvSpPr/>
      </dsp:nvSpPr>
      <dsp:spPr>
        <a:xfrm>
          <a:off x="2348177" y="1214137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A3D31F-3FDD-402D-B7F1-B99BE4471E13}">
      <dsp:nvSpPr>
        <dsp:cNvPr id="0" name=""/>
        <dsp:cNvSpPr/>
      </dsp:nvSpPr>
      <dsp:spPr>
        <a:xfrm>
          <a:off x="3272494" y="-22804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514190-415D-49B8-AB92-C67CBCD63FB6}" type="datetimeFigureOut">
              <a:rPr lang="es-ES" smtClean="0"/>
              <a:t>30/11/2010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ABE5A3-C285-4833-B697-159239BA5A0A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5.xml"/><Relationship Id="rId4" Type="http://schemas.openxmlformats.org/officeDocument/2006/relationships/image" Target="../media/image5.jpe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apren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65512"/>
            <a:ext cx="6274983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CHAEA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686800" cy="1184825"/>
          </a:xfrm>
        </p:spPr>
        <p:txBody>
          <a:bodyPr/>
          <a:lstStyle/>
          <a:p>
            <a:r>
              <a:rPr lang="es-ES" dirty="0" smtClean="0"/>
              <a:t>Cuestionario de </a:t>
            </a:r>
            <a:r>
              <a:rPr lang="es-ES" dirty="0" err="1" smtClean="0"/>
              <a:t>alonso-honey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DOS DEFINICIONES: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Estilos </a:t>
            </a:r>
            <a:r>
              <a:rPr lang="es-ES" dirty="0" smtClean="0"/>
              <a:t>de </a:t>
            </a:r>
            <a:r>
              <a:rPr lang="es-ES" dirty="0" smtClean="0"/>
              <a:t>aprendizaje: </a:t>
            </a:r>
            <a:r>
              <a:rPr lang="es-ES" dirty="0" smtClean="0"/>
              <a:t>son como la mente procesa la información  o como es influida por las percepciones de cada individuo. </a:t>
            </a:r>
          </a:p>
          <a:p>
            <a:r>
              <a:rPr lang="es-ES" i="1" dirty="0" smtClean="0"/>
              <a:t>“Los Estilos de Aprendizaje son los rasgos cognitivos, afectivos y fisiológicos, que sirven como indicadores relativamente estables, de cómo los discentes perciben, interaccionan y responden a sus ambientes de aprendizaje”.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Rasgos a considerar</a:t>
            </a:r>
            <a:endParaRPr lang="es-ES" dirty="0"/>
          </a:p>
        </p:txBody>
      </p:sp>
      <p:pic>
        <p:nvPicPr>
          <p:cNvPr id="14" name="13 Marcador de contenido" descr="enseña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301056"/>
            <a:ext cx="7416824" cy="515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3635896" y="2348880"/>
            <a:ext cx="2088232" cy="1008112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ysClr val="windowText" lastClr="000000"/>
                </a:solidFill>
              </a:rPr>
              <a:t>Cognitivo</a:t>
            </a:r>
            <a:endParaRPr lang="es-ES" dirty="0">
              <a:solidFill>
                <a:sysClr val="windowText" lastClr="000000"/>
              </a:solidFill>
            </a:endParaRPr>
          </a:p>
        </p:txBody>
      </p:sp>
      <p:sp>
        <p:nvSpPr>
          <p:cNvPr id="12" name="11 Rectángulo redondeado">
            <a:hlinkClick r:id="rId5" action="ppaction://hlinksldjump"/>
          </p:cNvPr>
          <p:cNvSpPr/>
          <p:nvPr/>
        </p:nvSpPr>
        <p:spPr>
          <a:xfrm>
            <a:off x="1979712" y="4293096"/>
            <a:ext cx="1800200" cy="1080120"/>
          </a:xfrm>
          <a:prstGeom prst="round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ysClr val="windowText" lastClr="000000"/>
                </a:solidFill>
              </a:rPr>
              <a:t>Afectivos</a:t>
            </a:r>
            <a:endParaRPr lang="es-ES" dirty="0">
              <a:solidFill>
                <a:sysClr val="windowText" lastClr="000000"/>
              </a:solidFill>
            </a:endParaRPr>
          </a:p>
        </p:txBody>
      </p:sp>
      <p:sp>
        <p:nvSpPr>
          <p:cNvPr id="13" name="12 Rectángulo redondeado">
            <a:hlinkClick r:id="rId7" action="ppaction://hlinksldjump"/>
          </p:cNvPr>
          <p:cNvSpPr/>
          <p:nvPr/>
        </p:nvSpPr>
        <p:spPr>
          <a:xfrm>
            <a:off x="5652120" y="4293096"/>
            <a:ext cx="1872208" cy="1008112"/>
          </a:xfrm>
          <a:prstGeom prst="roundRect">
            <a:avLst/>
          </a:prstGeom>
          <a:blipFill>
            <a:blip r:embed="rId8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Fisiológicos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6" name="15 Flecha derecha">
            <a:hlinkClick r:id="rId9" action="ppaction://hlinksldjump"/>
          </p:cNvPr>
          <p:cNvSpPr/>
          <p:nvPr/>
        </p:nvSpPr>
        <p:spPr>
          <a:xfrm>
            <a:off x="251520" y="5805264"/>
            <a:ext cx="1656184" cy="836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CONTINUAR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gn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1" y="3717033"/>
            <a:ext cx="4211960" cy="3140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4811365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Incluimos los estudios de psicología cognitiva que explica la diferencia  en los sujetos respecto a la forma de conocer.</a:t>
            </a:r>
            <a:r>
              <a:rPr lang="es-ES" i="1" dirty="0" smtClean="0"/>
              <a:t>		</a:t>
            </a:r>
            <a:endParaRPr lang="es-ES" dirty="0" smtClean="0"/>
          </a:p>
          <a:p>
            <a:r>
              <a:rPr lang="es-ES" dirty="0" smtClean="0"/>
              <a:t>Cuatro aspectos fundamentales nos ayudan a definir los factores cognitivos:</a:t>
            </a:r>
          </a:p>
          <a:p>
            <a:pPr lvl="1"/>
            <a:r>
              <a:rPr lang="es-ES" dirty="0" smtClean="0"/>
              <a:t>Dependencia-independencia de campo. </a:t>
            </a:r>
          </a:p>
          <a:p>
            <a:pPr lvl="1"/>
            <a:r>
              <a:rPr lang="es-ES" dirty="0" smtClean="0"/>
              <a:t>Conceptualización y categorización </a:t>
            </a:r>
          </a:p>
          <a:p>
            <a:pPr lvl="1"/>
            <a:r>
              <a:rPr lang="es-ES" dirty="0" smtClean="0"/>
              <a:t>Relatividad frente a impulsividad </a:t>
            </a:r>
          </a:p>
          <a:p>
            <a:pPr lvl="1"/>
            <a:r>
              <a:rPr lang="es-ES" dirty="0" smtClean="0"/>
              <a:t>Las modalidades sensoriales </a:t>
            </a:r>
          </a:p>
          <a:p>
            <a:endParaRPr lang="es-ES" dirty="0"/>
          </a:p>
        </p:txBody>
      </p:sp>
      <p:sp>
        <p:nvSpPr>
          <p:cNvPr id="5" name="4 Flecha derecha"/>
          <p:cNvSpPr/>
          <p:nvPr/>
        </p:nvSpPr>
        <p:spPr>
          <a:xfrm>
            <a:off x="251520" y="5805264"/>
            <a:ext cx="1512168" cy="836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hlinkClick r:id="rId3" action="ppaction://hlinksldjump"/>
              </a:rPr>
              <a:t>VOLVER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525963"/>
          </a:xfrm>
        </p:spPr>
        <p:txBody>
          <a:bodyPr/>
          <a:lstStyle/>
          <a:p>
            <a:pPr lvl="0"/>
            <a:r>
              <a:rPr lang="es-ES" b="1" dirty="0" smtClean="0"/>
              <a:t> </a:t>
            </a:r>
            <a:r>
              <a:rPr lang="es-ES" dirty="0" smtClean="0"/>
              <a:t>Que la motivación y las experiencias influyen en el aprendizaje es algo generalmente reconocido. La “decisión” de aprender, la “necesidad”  de aprender para lograr un puesto son elementos que pueden favorecer el aprendizaje.</a:t>
            </a:r>
          </a:p>
          <a:p>
            <a:endParaRPr lang="es-ES" dirty="0"/>
          </a:p>
        </p:txBody>
      </p:sp>
      <p:pic>
        <p:nvPicPr>
          <p:cNvPr id="4" name="3 Imagen" descr="afecti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789040"/>
            <a:ext cx="3724466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Flecha derecha"/>
          <p:cNvSpPr/>
          <p:nvPr/>
        </p:nvSpPr>
        <p:spPr>
          <a:xfrm>
            <a:off x="251520" y="5805264"/>
            <a:ext cx="1512168" cy="836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hlinkClick r:id="rId3" action="ppaction://hlinksldjump"/>
              </a:rPr>
              <a:t>VOLVER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is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2865" y="2564904"/>
            <a:ext cx="3474310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525963"/>
          </a:xfrm>
        </p:spPr>
        <p:txBody>
          <a:bodyPr/>
          <a:lstStyle/>
          <a:p>
            <a:pPr lvl="0"/>
            <a:r>
              <a:rPr lang="es-ES" dirty="0" smtClean="0"/>
              <a:t>No se pueden olvidar los rasgos fisiológicos, que también influyen en el aprendizaje.  Las teorías neurofisiológicas del aprendizaje quedarían aquí incluidas.</a:t>
            </a:r>
          </a:p>
          <a:p>
            <a:endParaRPr lang="es-ES" dirty="0"/>
          </a:p>
        </p:txBody>
      </p:sp>
      <p:sp>
        <p:nvSpPr>
          <p:cNvPr id="5" name="4 Flecha derecha"/>
          <p:cNvSpPr/>
          <p:nvPr/>
        </p:nvSpPr>
        <p:spPr>
          <a:xfrm>
            <a:off x="251520" y="5805264"/>
            <a:ext cx="1512168" cy="836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hlinkClick r:id="rId3" action="ppaction://hlinksldjump"/>
              </a:rPr>
              <a:t>VOLVER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Aprender a aprender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Conclusiones: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sp>
        <p:nvSpPr>
          <p:cNvPr id="4" name="3 Llamada ovalada"/>
          <p:cNvSpPr/>
          <p:nvPr/>
        </p:nvSpPr>
        <p:spPr>
          <a:xfrm>
            <a:off x="2411760" y="1988840"/>
            <a:ext cx="4824536" cy="3528392"/>
          </a:xfrm>
          <a:prstGeom prst="wedgeEllipseCallou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bg2">
                    <a:lumMod val="90000"/>
                  </a:schemeClr>
                </a:solidFill>
              </a:rPr>
              <a:t>Los </a:t>
            </a:r>
            <a:r>
              <a:rPr lang="es-ES" sz="2400" dirty="0">
                <a:solidFill>
                  <a:schemeClr val="bg2">
                    <a:lumMod val="90000"/>
                  </a:schemeClr>
                </a:solidFill>
              </a:rPr>
              <a:t>estudiantes aprenden con más efectividad cuando se les enseña con sus Estilos de Aprendizaje predominantes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171</Words>
  <Application>Microsoft Office PowerPoint</Application>
  <PresentationFormat>Presentación en pantalla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Viajes</vt:lpstr>
      <vt:lpstr>Cuestionario de alonso-honey</vt:lpstr>
      <vt:lpstr>DOS DEFINICIONES:</vt:lpstr>
      <vt:lpstr>Rasgos a considerar</vt:lpstr>
      <vt:lpstr>Diapositiva 4</vt:lpstr>
      <vt:lpstr>Diapositiva 5</vt:lpstr>
      <vt:lpstr>Diapositiva 6</vt:lpstr>
      <vt:lpstr>Aprender a aprender</vt:lpstr>
      <vt:lpstr>Conclusiones: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Cuestionario de alonso-honey</dc:title>
  <dc:creator>Olivia</dc:creator>
  <cp:lastModifiedBy>Olivia</cp:lastModifiedBy>
  <cp:revision>7</cp:revision>
  <dcterms:created xsi:type="dcterms:W3CDTF">2010-12-01T05:34:09Z</dcterms:created>
  <dcterms:modified xsi:type="dcterms:W3CDTF">2010-12-01T06:41:18Z</dcterms:modified>
</cp:coreProperties>
</file>