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7772400" cy="10058400"/>
  <p:notesSz cx="7772400" cy="100584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3118104"/>
            <a:ext cx="660654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5632704"/>
            <a:ext cx="544068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8620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002786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620" y="402336"/>
            <a:ext cx="6995160" cy="1609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2313432"/>
            <a:ext cx="6995160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42616" y="9354312"/>
            <a:ext cx="2487168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8620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96128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hyperlink" Target="mailto:info@usaestavisaonline.com" TargetMode="External"/><Relationship Id="rId3" Type="http://schemas.openxmlformats.org/officeDocument/2006/relationships/hyperlink" Target="https://www.evisa-us.org/it/visa/" TargetMode="External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708659" y="686434"/>
            <a:ext cx="6350000" cy="8538210"/>
          </a:xfrm>
          <a:prstGeom prst="rect">
            <a:avLst/>
          </a:prstGeom>
        </p:spPr>
        <p:txBody>
          <a:bodyPr wrap="square" lIns="0" tIns="23495" rIns="0" bIns="0" rtlCol="0" vert="horz">
            <a:spAutoFit/>
          </a:bodyPr>
          <a:lstStyle/>
          <a:p>
            <a:pPr marL="12700" marR="233679">
              <a:lnSpc>
                <a:spcPts val="1140"/>
              </a:lnSpc>
              <a:spcBef>
                <a:spcPts val="185"/>
              </a:spcBef>
              <a:tabLst>
                <a:tab pos="3745865" algn="l"/>
              </a:tabLst>
            </a:pP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Name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ITALIAN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States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Service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Electronic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Online</a:t>
            </a:r>
            <a:r>
              <a:rPr dirty="0" sz="1000">
                <a:latin typeface="Courier New"/>
                <a:cs typeface="Courier New"/>
              </a:rPr>
              <a:t>	-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Centro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immigrazione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la </a:t>
            </a:r>
            <a:r>
              <a:rPr dirty="0" sz="1000">
                <a:latin typeface="Courier New"/>
                <a:cs typeface="Courier New"/>
              </a:rPr>
              <a:t>domanda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negli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Uniti</a:t>
            </a:r>
            <a:endParaRPr sz="1000">
              <a:latin typeface="Courier New"/>
              <a:cs typeface="Courier New"/>
            </a:endParaRPr>
          </a:p>
          <a:p>
            <a:pPr marL="12700" marR="2976880">
              <a:lnSpc>
                <a:spcPts val="2270"/>
              </a:lnSpc>
              <a:spcBef>
                <a:spcPts val="219"/>
              </a:spcBef>
            </a:pPr>
            <a:r>
              <a:rPr dirty="0" sz="1000">
                <a:latin typeface="Courier New"/>
                <a:cs typeface="Courier New"/>
              </a:rPr>
              <a:t>Address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Palestro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30,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00185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Roma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Italia </a:t>
            </a:r>
            <a:r>
              <a:rPr dirty="0" sz="1000">
                <a:latin typeface="Courier New"/>
                <a:cs typeface="Courier New"/>
              </a:rPr>
              <a:t>Phone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+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39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06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446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99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45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000">
                <a:latin typeface="Courier New"/>
                <a:cs typeface="Courier New"/>
              </a:rPr>
              <a:t>Email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  <a:hlinkClick r:id="rId2"/>
              </a:rPr>
              <a:t>info@usaestavisaonline.com</a:t>
            </a:r>
            <a:endParaRPr sz="1000">
              <a:latin typeface="Courier New"/>
              <a:cs typeface="Courier New"/>
            </a:endParaRPr>
          </a:p>
          <a:p>
            <a:pPr marL="12700" marR="3053080">
              <a:lnSpc>
                <a:spcPct val="189200"/>
              </a:lnSpc>
            </a:pPr>
            <a:r>
              <a:rPr dirty="0" sz="1000">
                <a:latin typeface="Courier New"/>
                <a:cs typeface="Courier New"/>
              </a:rPr>
              <a:t>Website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  <a:hlinkClick r:id="rId3"/>
              </a:rPr>
              <a:t>https://www.evisa-us.org/it/visa/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Category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Electronic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</a:t>
            </a:r>
            <a:endParaRPr sz="1000">
              <a:latin typeface="Courier New"/>
              <a:cs typeface="Courier New"/>
            </a:endParaRPr>
          </a:p>
          <a:p>
            <a:pPr marL="12700" marR="4424680">
              <a:lnSpc>
                <a:spcPct val="189200"/>
              </a:lnSpc>
            </a:pP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Hours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24/7/365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Logo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Attached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1070"/>
              </a:spcBef>
              <a:tabLst>
                <a:tab pos="3669665" algn="l"/>
              </a:tabLst>
            </a:pPr>
            <a:r>
              <a:rPr dirty="0" sz="1000">
                <a:latin typeface="Courier New"/>
                <a:cs typeface="Courier New"/>
              </a:rPr>
              <a:t>Owner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/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Official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Contact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Name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:James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Charleton</a:t>
            </a:r>
            <a:r>
              <a:rPr dirty="0" sz="1000">
                <a:latin typeface="Courier New"/>
                <a:cs typeface="Courier New"/>
              </a:rPr>
              <a:t>	</a:t>
            </a:r>
            <a:r>
              <a:rPr dirty="0" sz="1000" spc="-10">
                <a:latin typeface="Courier New"/>
                <a:cs typeface="Courier New"/>
              </a:rPr>
              <a:t>Gibsons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40"/>
              </a:lnSpc>
              <a:spcBef>
                <a:spcPts val="1040"/>
              </a:spcBef>
              <a:tabLst>
                <a:tab pos="621665" algn="l"/>
              </a:tabLst>
            </a:pPr>
            <a:r>
              <a:rPr dirty="0" sz="1000">
                <a:latin typeface="Courier New"/>
                <a:cs typeface="Courier New"/>
              </a:rPr>
              <a:t>Description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:Quale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persona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dovrebbe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richiedere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sei</a:t>
            </a:r>
            <a:r>
              <a:rPr dirty="0" sz="1000">
                <a:latin typeface="Courier New"/>
                <a:cs typeface="Courier New"/>
              </a:rPr>
              <a:t> cittadino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paese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patto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gli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programma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di </a:t>
            </a:r>
            <a:r>
              <a:rPr dirty="0" sz="1000">
                <a:latin typeface="Courier New"/>
                <a:cs typeface="Courier New"/>
              </a:rPr>
              <a:t>esenzione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dal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alcun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visite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negli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Uniti,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allora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sei </a:t>
            </a:r>
            <a:r>
              <a:rPr dirty="0" sz="1000">
                <a:latin typeface="Courier New"/>
                <a:cs typeface="Courier New"/>
              </a:rPr>
              <a:t>idoneo.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tuo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viaggio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durerà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meno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mesi.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tua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intenzione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visitare </a:t>
            </a:r>
            <a:r>
              <a:rPr dirty="0" sz="1000">
                <a:latin typeface="Courier New"/>
                <a:cs typeface="Courier New"/>
              </a:rPr>
              <a:t>l'America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è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affari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svago.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È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necessario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richiedere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nuova </a:t>
            </a:r>
            <a:r>
              <a:rPr dirty="0" sz="1000">
                <a:latin typeface="Courier New"/>
                <a:cs typeface="Courier New"/>
              </a:rPr>
              <a:t>autorizzazione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individuo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gruppo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persone.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QUALE </a:t>
            </a:r>
            <a:r>
              <a:rPr dirty="0" sz="1000">
                <a:latin typeface="Courier New"/>
                <a:cs typeface="Courier New"/>
              </a:rPr>
              <a:t>documentazione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è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necessaria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richiedere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passaporto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valido </a:t>
            </a:r>
            <a:r>
              <a:rPr dirty="0" sz="1000">
                <a:latin typeface="Courier New"/>
                <a:cs typeface="Courier New"/>
              </a:rPr>
              <a:t>da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programma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esenzione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dal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tuo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paese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dovrebbe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essere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nell'elenco</a:t>
            </a:r>
            <a:r>
              <a:rPr dirty="0" sz="1000" spc="50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paesi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esenzione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dal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bisogno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indirizzo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e-</a:t>
            </a:r>
            <a:r>
              <a:rPr dirty="0" sz="1000">
                <a:latin typeface="Courier New"/>
                <a:cs typeface="Courier New"/>
              </a:rPr>
              <a:t>mail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legittimo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per </a:t>
            </a:r>
            <a:r>
              <a:rPr dirty="0" sz="1000">
                <a:latin typeface="Courier New"/>
                <a:cs typeface="Courier New"/>
              </a:rPr>
              <a:t>ottenere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gli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Uniti.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Punto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contatto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emergenza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i </a:t>
            </a:r>
            <a:r>
              <a:rPr dirty="0" sz="1000">
                <a:latin typeface="Courier New"/>
                <a:cs typeface="Courier New"/>
              </a:rPr>
              <a:t>visitatori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smartphone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e-</a:t>
            </a:r>
            <a:r>
              <a:rPr dirty="0" sz="1000">
                <a:latin typeface="Courier New"/>
                <a:cs typeface="Courier New"/>
              </a:rPr>
              <a:t>mail.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Quando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completi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inserisci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modulo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paghi</a:t>
            </a:r>
            <a:r>
              <a:rPr dirty="0" sz="1000" spc="-25">
                <a:latin typeface="Courier New"/>
                <a:cs typeface="Courier New"/>
              </a:rPr>
              <a:t> le </a:t>
            </a:r>
            <a:r>
              <a:rPr dirty="0" sz="1000">
                <a:latin typeface="Courier New"/>
                <a:cs typeface="Courier New"/>
              </a:rPr>
              <a:t>spese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elaborazione,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riceverai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numero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domanda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può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essere </a:t>
            </a:r>
            <a:r>
              <a:rPr dirty="0" sz="1000">
                <a:latin typeface="Courier New"/>
                <a:cs typeface="Courier New"/>
              </a:rPr>
              <a:t>monitorato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richiesta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gli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Uniti.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Ciascun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visto </a:t>
            </a:r>
            <a:r>
              <a:rPr dirty="0" sz="1000">
                <a:latin typeface="Courier New"/>
                <a:cs typeface="Courier New"/>
              </a:rPr>
              <a:t>individuale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consentito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gli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validità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soli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2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anni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e</a:t>
            </a:r>
            <a:r>
              <a:rPr dirty="0" sz="1000">
                <a:latin typeface="Courier New"/>
                <a:cs typeface="Courier New"/>
              </a:rPr>
              <a:t> consente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più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visite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negli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D'AMERICA.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tuo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passaporto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scade</a:t>
            </a:r>
            <a:r>
              <a:rPr dirty="0" sz="1000" spc="-25">
                <a:latin typeface="Courier New"/>
                <a:cs typeface="Courier New"/>
              </a:rPr>
              <a:t> tra</a:t>
            </a:r>
            <a:r>
              <a:rPr dirty="0" sz="1000" spc="50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meno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due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anni,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tuo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sarà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valido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solo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fino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alla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data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di </a:t>
            </a:r>
            <a:r>
              <a:rPr dirty="0" sz="1000">
                <a:latin typeface="Courier New"/>
                <a:cs typeface="Courier New"/>
              </a:rPr>
              <a:t>scadenza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passaporto.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Molti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paesi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sono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autorizzati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alcuni</a:t>
            </a:r>
            <a:r>
              <a:rPr dirty="0" sz="1000">
                <a:latin typeface="Courier New"/>
                <a:cs typeface="Courier New"/>
              </a:rPr>
              <a:t> di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essi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includono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Israele,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Portogallo,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Germania,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Lettonia,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Paesi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Bassi,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Grecia, </a:t>
            </a:r>
            <a:r>
              <a:rPr dirty="0" sz="1000">
                <a:latin typeface="Courier New"/>
                <a:cs typeface="Courier New"/>
              </a:rPr>
              <a:t>Liechtenstein,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Svezia,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Andorra,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Finlandia,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Francia,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Irlanda,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Brunei,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Croazia, </a:t>
            </a:r>
            <a:r>
              <a:rPr dirty="0" sz="1000">
                <a:latin typeface="Courier New"/>
                <a:cs typeface="Courier New"/>
              </a:rPr>
              <a:t>Svizzera,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Italia,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Estonia,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Australia,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Corea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Sud,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Giappone,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Islanda,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Spagna, </a:t>
            </a:r>
            <a:r>
              <a:rPr dirty="0" sz="1000">
                <a:latin typeface="Courier New"/>
                <a:cs typeface="Courier New"/>
              </a:rPr>
              <a:t>Belgio,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Lituania,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Norvegia,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Ungheria,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Slovacchia,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Danimarca,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Lussemburgo,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Taiwan, </a:t>
            </a:r>
            <a:r>
              <a:rPr dirty="0" sz="1000">
                <a:latin typeface="Courier New"/>
                <a:cs typeface="Courier New"/>
              </a:rPr>
              <a:t>Slovenia,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Polonia,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Regno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Unito,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San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Marino,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Nuova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Zelanda,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Singapore,</a:t>
            </a:r>
            <a:r>
              <a:rPr dirty="0" sz="1000" spc="50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Cile,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Monaco,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Repubblica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Ceca,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Malta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scopo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viaggio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è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turismo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affari allora</a:t>
            </a:r>
            <a:r>
              <a:rPr dirty="0" sz="1000">
                <a:latin typeface="Courier New"/>
                <a:cs typeface="Courier New"/>
              </a:rPr>
              <a:t>	Which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person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should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a </a:t>
            </a:r>
            <a:r>
              <a:rPr dirty="0" sz="1000">
                <a:latin typeface="Courier New"/>
                <a:cs typeface="Courier New"/>
              </a:rPr>
              <a:t>country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which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has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pact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with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Waiver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Program,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also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DO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NOT </a:t>
            </a:r>
            <a:r>
              <a:rPr dirty="0" sz="1000">
                <a:latin typeface="Courier New"/>
                <a:cs typeface="Courier New"/>
              </a:rPr>
              <a:t>have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Visits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are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eligible.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journey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less</a:t>
            </a:r>
            <a:r>
              <a:rPr dirty="0" sz="1000" spc="-20">
                <a:latin typeface="Courier New"/>
                <a:cs typeface="Courier New"/>
              </a:rPr>
              <a:t> than </a:t>
            </a:r>
            <a:r>
              <a:rPr dirty="0" sz="1000">
                <a:latin typeface="Courier New"/>
                <a:cs typeface="Courier New"/>
              </a:rPr>
              <a:t>three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months.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intention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visit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recreation.</a:t>
            </a:r>
            <a:r>
              <a:rPr dirty="0" sz="1000" spc="-25">
                <a:latin typeface="Courier New"/>
                <a:cs typeface="Courier New"/>
              </a:rPr>
              <a:t> You </a:t>
            </a:r>
            <a:r>
              <a:rPr dirty="0" sz="1000">
                <a:latin typeface="Courier New"/>
                <a:cs typeface="Courier New"/>
              </a:rPr>
              <a:t>need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new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authorization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individual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group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of </a:t>
            </a:r>
            <a:r>
              <a:rPr dirty="0" sz="1000">
                <a:latin typeface="Courier New"/>
                <a:cs typeface="Courier New"/>
              </a:rPr>
              <a:t>person.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WHAT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documentation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needed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Valid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passport(s) </a:t>
            </a:r>
            <a:r>
              <a:rPr dirty="0" sz="1000">
                <a:latin typeface="Courier New"/>
                <a:cs typeface="Courier New"/>
              </a:rPr>
              <a:t>from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Waiver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Program.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country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should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List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Waiver </a:t>
            </a:r>
            <a:r>
              <a:rPr dirty="0" sz="1000">
                <a:latin typeface="Courier New"/>
                <a:cs typeface="Courier New"/>
              </a:rPr>
              <a:t>Countries,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legitimate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mail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address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get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Online.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Visitor </a:t>
            </a:r>
            <a:r>
              <a:rPr dirty="0" sz="1000">
                <a:latin typeface="Courier New"/>
                <a:cs typeface="Courier New"/>
              </a:rPr>
              <a:t>emergency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point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contact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smartphone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email.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When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complete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put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up</a:t>
            </a:r>
            <a:r>
              <a:rPr dirty="0" sz="1000" spc="-25">
                <a:latin typeface="Courier New"/>
                <a:cs typeface="Courier New"/>
              </a:rPr>
              <a:t> the </a:t>
            </a:r>
            <a:r>
              <a:rPr dirty="0" sz="1000">
                <a:latin typeface="Courier New"/>
                <a:cs typeface="Courier New"/>
              </a:rPr>
              <a:t>form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processing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charge,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will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get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number</a:t>
            </a:r>
            <a:r>
              <a:rPr dirty="0" sz="1000" spc="-20">
                <a:latin typeface="Courier New"/>
                <a:cs typeface="Courier New"/>
              </a:rPr>
              <a:t> that</a:t>
            </a:r>
            <a:r>
              <a:rPr dirty="0" sz="1000" spc="50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can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tracked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Application.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Each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permitted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individual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 </a:t>
            </a:r>
            <a:r>
              <a:rPr dirty="0" sz="1000">
                <a:latin typeface="Courier New"/>
                <a:cs typeface="Courier New"/>
              </a:rPr>
              <a:t>Only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2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years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validity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allows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multiple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visits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UNITED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STATES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OF </a:t>
            </a:r>
            <a:r>
              <a:rPr dirty="0" sz="1000">
                <a:latin typeface="Courier New"/>
                <a:cs typeface="Courier New"/>
              </a:rPr>
              <a:t>AMERICA.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If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passport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expires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less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two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years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then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your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Online </a:t>
            </a:r>
            <a:r>
              <a:rPr dirty="0" sz="1000">
                <a:latin typeface="Courier New"/>
                <a:cs typeface="Courier New"/>
              </a:rPr>
              <a:t>will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valid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till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passport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expiration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date.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Many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countries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are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allowed </a:t>
            </a:r>
            <a:r>
              <a:rPr dirty="0" sz="1000">
                <a:latin typeface="Courier New"/>
                <a:cs typeface="Courier New"/>
              </a:rPr>
              <a:t>USA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Online,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some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them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include,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Israel,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Portugal,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Germany,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Latvia, </a:t>
            </a:r>
            <a:r>
              <a:rPr dirty="0" sz="1000">
                <a:latin typeface="Courier New"/>
                <a:cs typeface="Courier New"/>
              </a:rPr>
              <a:t>Netherlands,</a:t>
            </a:r>
            <a:r>
              <a:rPr dirty="0" sz="1000" spc="-5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Greece,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Liechtenstein,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Sweden,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Andorra,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Finland,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France,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Ireland,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708659" y="686434"/>
            <a:ext cx="6350635" cy="7385050"/>
          </a:xfrm>
          <a:prstGeom prst="rect">
            <a:avLst/>
          </a:prstGeom>
        </p:spPr>
        <p:txBody>
          <a:bodyPr wrap="square" lIns="0" tIns="23495" rIns="0" bIns="0" rtlCol="0" vert="horz">
            <a:spAutoFit/>
          </a:bodyPr>
          <a:lstStyle/>
          <a:p>
            <a:pPr marL="12700" marR="5080">
              <a:lnSpc>
                <a:spcPts val="1140"/>
              </a:lnSpc>
              <a:spcBef>
                <a:spcPts val="185"/>
              </a:spcBef>
            </a:pPr>
            <a:r>
              <a:rPr dirty="0" sz="1000">
                <a:latin typeface="Courier New"/>
                <a:cs typeface="Courier New"/>
              </a:rPr>
              <a:t>Brunei,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Croatia,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Switzerland,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Italy,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Estonia,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Australia,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Korea,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South,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Japan, </a:t>
            </a:r>
            <a:r>
              <a:rPr dirty="0" sz="1000">
                <a:latin typeface="Courier New"/>
                <a:cs typeface="Courier New"/>
              </a:rPr>
              <a:t>Iceland,</a:t>
            </a:r>
            <a:r>
              <a:rPr dirty="0" sz="1000" spc="-5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Spain,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Belgium,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Lithuania,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Norway,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Hungary,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Slovakia,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Denmark,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Luxembourg, </a:t>
            </a:r>
            <a:r>
              <a:rPr dirty="0" sz="1000">
                <a:latin typeface="Courier New"/>
                <a:cs typeface="Courier New"/>
              </a:rPr>
              <a:t>Taiwan,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Slovenia,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Poland,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United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Kingdom,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San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Marino,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New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Zealand, </a:t>
            </a:r>
            <a:r>
              <a:rPr dirty="0" sz="1000">
                <a:latin typeface="Courier New"/>
                <a:cs typeface="Courier New"/>
              </a:rPr>
              <a:t>Singapore,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Chile,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Monaco,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Czech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Republic,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Malta.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If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purpose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of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the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trip</a:t>
            </a:r>
            <a:r>
              <a:rPr dirty="0" sz="1000" spc="-25">
                <a:latin typeface="Courier New"/>
                <a:cs typeface="Courier New"/>
              </a:rPr>
              <a:t> is </a:t>
            </a:r>
            <a:r>
              <a:rPr dirty="0" sz="1000">
                <a:latin typeface="Courier New"/>
                <a:cs typeface="Courier New"/>
              </a:rPr>
              <a:t>Tourism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then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30"/>
              </a:lnSpc>
              <a:spcBef>
                <a:spcPts val="1120"/>
              </a:spcBef>
            </a:pPr>
            <a:r>
              <a:rPr dirty="0" sz="1000">
                <a:latin typeface="Courier New"/>
                <a:cs typeface="Courier New"/>
              </a:rPr>
              <a:t>Keywords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urgente,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turistico,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commerciale </a:t>
            </a:r>
            <a:r>
              <a:rPr dirty="0" sz="1000">
                <a:latin typeface="Courier New"/>
                <a:cs typeface="Courier New"/>
              </a:rPr>
              <a:t>americano,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Fast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Track,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commerciale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l'America,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visto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israeliani,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portoghesi,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visto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tedeschi,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lettoni,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visto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Paesi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Bassi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della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Grecia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,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Liechtenstein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cittadini </a:t>
            </a:r>
            <a:r>
              <a:rPr dirty="0" sz="1000">
                <a:latin typeface="Courier New"/>
                <a:cs typeface="Courier New"/>
              </a:rPr>
              <a:t>svedesi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Andorra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cittadini </a:t>
            </a:r>
            <a:r>
              <a:rPr dirty="0" sz="1000">
                <a:latin typeface="Courier New"/>
                <a:cs typeface="Courier New"/>
              </a:rPr>
              <a:t>finlandesi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francesi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cittadini </a:t>
            </a:r>
            <a:r>
              <a:rPr dirty="0" sz="1000">
                <a:latin typeface="Courier New"/>
                <a:cs typeface="Courier New"/>
              </a:rPr>
              <a:t>irlandesi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Brunei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25">
                <a:latin typeface="Courier New"/>
                <a:cs typeface="Courier New"/>
              </a:rPr>
              <a:t> per</a:t>
            </a:r>
            <a:r>
              <a:rPr dirty="0" sz="1000">
                <a:latin typeface="Courier New"/>
                <a:cs typeface="Courier New"/>
              </a:rPr>
              <a:t> 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della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Croazia,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della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Svizzera,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Visto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dell'Italia,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dell'Estonia,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dell'Australia,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Corea,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Sud,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Giappone,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per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dell'Islanda,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spagnoli,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per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belgi,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lituani,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per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norvegesi,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ungheresi,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per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slovacchi,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danesi,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per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lussemburghesi,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Taiwan,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sloveni,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austriaci,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polacchi,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Regno </a:t>
            </a:r>
            <a:r>
              <a:rPr dirty="0" sz="1000">
                <a:latin typeface="Courier New"/>
                <a:cs typeface="Courier New"/>
              </a:rPr>
              <a:t>Unito,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sammarinesi,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cittadini </a:t>
            </a:r>
            <a:r>
              <a:rPr dirty="0" sz="1000">
                <a:latin typeface="Courier New"/>
                <a:cs typeface="Courier New"/>
              </a:rPr>
              <a:t>neozelandesi,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Singapore,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per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cileni,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Monaco,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25">
                <a:latin typeface="Courier New"/>
                <a:cs typeface="Courier New"/>
              </a:rPr>
              <a:t>per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della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Repubblica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Ceca,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Visto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americano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per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cittadini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di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Malta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Urgent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Tourist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Fast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Track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American </a:t>
            </a:r>
            <a:r>
              <a:rPr dirty="0" sz="1000">
                <a:latin typeface="Courier New"/>
                <a:cs typeface="Courier New"/>
              </a:rPr>
              <a:t>Visa,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Business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Israel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Portugal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Germany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for </a:t>
            </a:r>
            <a:r>
              <a:rPr dirty="0" sz="1000">
                <a:latin typeface="Courier New"/>
                <a:cs typeface="Courier New"/>
              </a:rPr>
              <a:t>Latvia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Netherlands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Greece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Liechtenstein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Sweden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Andorra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Finland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40"/>
              </a:lnSpc>
              <a:spcBef>
                <a:spcPts val="140"/>
              </a:spcBef>
            </a:pP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France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Ireland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,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Brunei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Croatia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American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Switzerland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Italy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20">
                <a:latin typeface="Courier New"/>
                <a:cs typeface="Courier New"/>
              </a:rPr>
              <a:t>Visa</a:t>
            </a:r>
            <a:r>
              <a:rPr dirty="0" sz="1000" spc="50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Estonia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Australia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for </a:t>
            </a:r>
            <a:r>
              <a:rPr dirty="0" sz="1000">
                <a:latin typeface="Courier New"/>
                <a:cs typeface="Courier New"/>
              </a:rPr>
              <a:t>Korea,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South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Japan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for</a:t>
            </a:r>
            <a:r>
              <a:rPr dirty="0" sz="1000">
                <a:latin typeface="Courier New"/>
                <a:cs typeface="Courier New"/>
              </a:rPr>
              <a:t> Iceland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Spain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Belgium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Lithuania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Norway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Citizens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045"/>
              </a:lnSpc>
            </a:pP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Hungary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Slovakia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,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40"/>
              </a:lnSpc>
              <a:spcBef>
                <a:spcPts val="55"/>
              </a:spcBef>
            </a:pP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Denmark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Luxembourg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50">
                <a:latin typeface="Courier New"/>
                <a:cs typeface="Courier New"/>
              </a:rPr>
              <a:t>,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Taiwan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Slovenia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American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Austria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Poland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for </a:t>
            </a:r>
            <a:r>
              <a:rPr dirty="0" sz="1000">
                <a:latin typeface="Courier New"/>
                <a:cs typeface="Courier New"/>
              </a:rPr>
              <a:t>United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Kingdom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Marino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for </a:t>
            </a:r>
            <a:r>
              <a:rPr dirty="0" sz="1000">
                <a:latin typeface="Courier New"/>
                <a:cs typeface="Courier New"/>
              </a:rPr>
              <a:t>New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Zealand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Singapore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for </a:t>
            </a:r>
            <a:r>
              <a:rPr dirty="0" sz="1000">
                <a:latin typeface="Courier New"/>
                <a:cs typeface="Courier New"/>
              </a:rPr>
              <a:t>Chile</a:t>
            </a:r>
            <a:r>
              <a:rPr dirty="0" sz="1000" spc="-3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Monaco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0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Czech </a:t>
            </a:r>
            <a:r>
              <a:rPr dirty="0" sz="1000">
                <a:latin typeface="Courier New"/>
                <a:cs typeface="Courier New"/>
              </a:rPr>
              <a:t>Republic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Citizens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American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Visa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for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Malta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10">
                <a:latin typeface="Courier New"/>
                <a:cs typeface="Courier New"/>
              </a:rPr>
              <a:t>Citizens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2024-02-02T04:20:50Z</dcterms:created>
  <dcterms:modified xsi:type="dcterms:W3CDTF">2024-02-02T04:20:50Z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2024-02-02T00:00:00Z</vt:filetime>
  </property>
  <property fmtid="{D5CDD505-2E9C-101B-9397-08002B2CF9AE}" pid="3" name="Creator">
    <vt:lpwstr>Writer</vt:lpwstr>
  </property>
  <property fmtid="{D5CDD505-2E9C-101B-9397-08002B2CF9AE}" pid="4" name="LastSaved">
    <vt:filetime>2024-02-02T00:00:00Z</vt:filetime>
  </property>
  <property fmtid="{D5CDD505-2E9C-101B-9397-08002B2CF9AE}" pid="5" name="Producer">
    <vt:lpwstr>LibreOffice 7.6</vt:lpwstr>
  </property>
</Properties>
</file>