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7" r:id="rId12"/>
    <p:sldId id="268" r:id="rId13"/>
    <p:sldId id="264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CCCD1-4ED8-E0A6-0D07-EC8017A2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C2E18D-F5A6-4B9B-ADDD-BBCEAA0264A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67B2D-7496-7D3C-5828-1E3D9826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BA0BE-CB78-7302-C82D-5F2F91F58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77693-FFE4-4563-A954-475F0207F2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7B190-2A8F-23A7-5658-A70BD4B13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C08E84-E184-4AB0-92D9-A7AD22FAB3D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37522-EDEF-6336-C2D5-AE1D07BD9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30133-977D-C0DD-A72E-B4F22208A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8A699-E9E3-4D2B-90BA-072D4754AE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855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FA6D2-27BC-D98C-A606-3D4E44783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5E6007-5E45-4A6A-A0D2-CF20A9D1C64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2FDBE-C2FC-5089-C3FC-5EE3A4825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B18A5-0EB5-67B8-F9CD-EFCE2C5A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5F5B9-C078-4383-84E9-DA5D2BAE21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438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7752A-A142-7DEA-726C-543214181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3E9C4-1E7D-4A8E-93F7-90B5D08C9C5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E3685-2959-2392-2328-6EFA0CDC2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AF6A3-FD99-7232-49CC-24D87C3D0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E3A5A-2D3D-420F-8E33-31747A8AE2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881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2ED7D-A7BE-DC22-26B0-74DCFF89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EE3114-F274-4F54-91CB-0434D7375A0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FFAA9-DE36-A7F6-CC44-ACD4A4F79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0F556-7B4A-F790-7B7A-35563FE9E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243A6-C8E5-4110-8B46-A9B10E7FDCF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3267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7B532C-7A8E-4501-3DB1-2F8BC67BA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6D2B1-B312-44FB-9F22-5465A1C4764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1AD1D7-DCEC-DD47-3C78-74D27EE1B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393334-3E0D-DADD-E8BA-793B8E38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10E36-0B40-4E76-BA13-C0EFF52DE3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0313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C0644C-95AF-8ACE-4285-C50B41B42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02F03C-8939-481F-B8B3-63729F99CFC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9E11E6-AD64-4B4E-6008-FCBFB6274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562B92-7B68-976E-07BB-B71962C9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DC4B5-45AE-4ECA-B80E-97D76D91AB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626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A3C7E9C-60E4-F8CC-57DA-420099E1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845B2C-2041-404A-9F79-8BA7711861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6643C91-F91E-652F-E1DF-5D85B43C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AF5A201-3B69-844F-5315-7944E22B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B151D-EAED-475C-BC71-7BDA5B91BC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10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12429E-AB16-19EA-6F58-7BEB95875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EF9E6-0501-46B4-A627-E9D4F66C46D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FD60EE9-10B0-3DFC-FC32-99ECAA645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28A0BB4-009A-94C4-C336-217195CD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4FDC3-52FD-4ED9-B241-A7F7503A90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014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A9857A-2A1C-5904-F8DB-02762814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ECB26-4FB2-46EF-94F4-5BAF402C76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A4F5841-E598-C179-64CA-E99735DF7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B15DEC-9595-D0B4-352D-EC356E63A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F6012-3295-4613-99CE-FA2381D7E8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742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4B02335-1CAA-7DC6-28D8-05DBD6072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340074-871E-40BE-8F74-82AC41190D3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97414C-09EA-A5A6-C5EF-8317FC764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5118D1-7B5F-CF96-418B-406646F13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93612-4714-4257-A7C2-CD8E13CBFD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642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919E77F-D8CD-3DAB-085A-D44932E139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91872DA-79C2-68DF-CBAD-F988E1C414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9F532-9BE8-5BDA-DC18-131A06637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5F59C42-AF54-4C98-A39C-8ACA1DFD337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E0416-BBAA-2914-15F6-040784251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DDC32-DD10-2E78-0824-81C77DD8D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D9AEF70-A173-4FA0-9391-B23489D26F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0E29DC3-FF2E-336E-A978-8CD6DE2816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E0802EF-4F68-45E7-AB10-65F001BE9CA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2CCFC72-15F9-FBC3-3FC2-59F2B0D02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9E477EC-78D3-BD0F-6DE0-A8AC9D53C5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6ED193-8C80-E4CE-DCB8-A1A1C0276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7D666D5-02A7-C38C-B6FE-08D99EF1CD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AE6B4E9-8466-729E-B076-B9DFDE81155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CA27F9B-E4CB-B849-B77A-CE1F3ED12B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1E1E290-3B53-9C7A-915F-E6635CCF9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4806C00-0386-4CD3-88A1-648448945EF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84A441E-B134-5FAE-D241-78DF786E73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D631767-AB87-2A11-629B-69EB62E20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CF8FA78D-E439-6D3C-A946-7717D14525A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20F4023E-0409-A611-08C1-202A40D679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AD60EF0-A6D9-2C97-9D9C-783E67FAE2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70524EB9-80DD-8DC1-C053-07154145E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6EA49781-14A7-154D-76E7-24007830A4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5D489AB-3C0A-6533-FB7B-27AEF79CD7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2527919-4575-8D3A-D5E9-C850265F0C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CE2E4616-3361-C66B-2AB0-4C9FD8F6C5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18E814-E1B9-957B-4972-1BA8F6A786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32666E8-A950-71DA-00D0-C7FB42030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C645C671-7D2D-27E1-277A-EAA6F3D8E7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DB0021F-F65A-C261-F449-119F5D73D4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83D61C-B825-88F3-D71E-DDE550C1E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E42C705F-0926-6A6E-9459-19BA95D8D8C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262AA10C-8BB9-3412-10B5-20DDE9D3E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91A2551-5898-48C5-A79D-2F5F3E4D3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F557BBCA-05ED-CC69-BCBB-99877A249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1578B872-8995-A8E9-881F-48AC8D7F022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EED81A4-C436-70B7-2DDD-98851DEFC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9AC9801-90B3-1531-B884-BE2B62D26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A0E394A9-487E-F3EC-7DB9-F81555D2DBC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C71FC65-3B10-0BA3-56ED-3763F4C183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EC546C4-8679-8A27-D261-D45EDC4DDC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09471AC8-5B8B-0C6B-AF94-429F605461C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F730FC9B-A4FA-FF85-356D-4A459AF558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35B8E39-E41E-27ED-5558-7248B05D83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3C4AE42D-F33D-793E-1F53-C25CBF6B275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8A2D1241-9405-9E87-411C-47678CB33B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A25A3AF9-21B7-BED9-EDCE-48ECF39242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>
            <a:extLst>
              <a:ext uri="{FF2B5EF4-FFF2-40B4-BE49-F238E27FC236}">
                <a16:creationId xmlns:a16="http://schemas.microsoft.com/office/drawing/2014/main" id="{FEC6A9A1-FF16-29C5-22F3-8838B29EB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31A19FED-5A47-D3DD-F197-824D3BE569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4E996CEA-088A-3237-6CD7-0E313E2BA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9A08126C-1045-010B-8851-8401CBBB34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64EDB5DB-6FFC-7204-689F-738B4F27F05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DE65F72-E7FE-C197-B9EF-9B14C27DFF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E389DBC2-FD6D-3F00-5590-C54BEB0E0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03C04090-CB31-B802-D9DB-AFA6C8AF1F2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79C6B560-9FBF-6B0D-EC52-5D3581D54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697BA37F-9CB6-3B60-D14D-3D1CC3881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9FA6F60A-A883-5069-9BC8-C9B381E9B80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E6F8806A-1909-FF34-DDB2-27E75D6D4A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70A710FF-F637-C9FD-69D7-EB46C75D43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6307F096-F619-97FD-923E-777CA259D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BE450D01-B25D-F919-9C03-7A63392BB8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F401C86-0EFE-F81C-005D-35208E2CF6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33FC4F6-BF62-48CF-E387-886E7FD36B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0953F328-AF30-BA55-396D-50EC1924EA8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FCF0068-EFB0-7A8D-BA72-0D850F88CD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884D7C8-9709-5BD7-3189-A5FAB205ED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AACAEEC2-E14D-6329-35E2-1DFB83A6853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8033F79-6148-8044-C4E6-6007DD41D3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6934BD0-45A9-71AA-D8F8-4C7920D746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8F0A9801-8F50-D13D-7D84-97DF9F95AA3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7227E477-CDEF-492E-3919-D5C4FCB7B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78F3B7A-028F-057D-E5AB-5394109036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BEE5AD83-0FC8-334C-41D4-25D655A48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5AC8B44B-8AEB-14A2-19BB-BF135D2629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C375168-1CBA-713C-6D4F-22E049C41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4E8C81B-44A0-9FF1-D6C6-724EB33FF0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7ACEEA8E-0827-15FD-9555-B17C3FE72B5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B13506B-5ED2-D91B-A731-BBBCF7D856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9038D5B-19DC-2495-7A67-09FA8F46C1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6FEC945C-A862-F6BD-611A-A7FBE04034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BF992F0-8060-F709-48DB-452FDD79F3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D075AE0-CDDA-97F7-E013-1577A2EE89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8741C7BA-EE88-9DE5-70CE-5F11138FFDF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C90470E0-0D8A-DEEC-5C46-93A74A73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A5D7CF2-27B0-578C-0A89-589CFDA83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7BC3AC87-82B4-F688-B9EF-1853351A0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D81FB8A1-1730-F977-BB9C-9FCB04E5041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9DF0139-9EF8-740C-119F-F5048E863D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261A8493-FB4B-F435-0945-2FDB20BAB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36DC68B1-D67F-DF59-A7B9-17FE2EFF60E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8440FE0-39E9-86EC-3EF2-9D4C051AA3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251D72E-1F87-DF0F-CDAF-6F1A79D62C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E0FF362A-684C-F81D-7EAC-757ED05F597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06E77E5C-44BE-7BD5-53AB-8CA9EE19A7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37E241E-4940-4B83-4360-D5267FAF31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45F69D80-F0D3-3E93-CA28-685AB058B2E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0C7D6619-A923-3778-7BAC-08428E926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F126F39-22FF-4CD2-632A-36EA8C11E0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6">
            <a:extLst>
              <a:ext uri="{FF2B5EF4-FFF2-40B4-BE49-F238E27FC236}">
                <a16:creationId xmlns:a16="http://schemas.microsoft.com/office/drawing/2014/main" id="{66BB7075-435D-AB8D-3CE0-BA9DA71CF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4">
            <a:extLst>
              <a:ext uri="{FF2B5EF4-FFF2-40B4-BE49-F238E27FC236}">
                <a16:creationId xmlns:a16="http://schemas.microsoft.com/office/drawing/2014/main" id="{7757CA31-0088-15F6-29E8-10053046AF8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91599543-1FA5-3163-B5DD-AA39B4EDD0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C03338D7-1766-450C-C7EA-41A546973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7">
            <a:extLst>
              <a:ext uri="{FF2B5EF4-FFF2-40B4-BE49-F238E27FC236}">
                <a16:creationId xmlns:a16="http://schemas.microsoft.com/office/drawing/2014/main" id="{139B086F-BAFB-3925-FA83-07EAD67A79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1E9D59B3-63A6-EE2A-9449-77FF9717E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9">
              <a:hlinkClick r:id="rId8" action="ppaction://hlinksldjump"/>
              <a:extLst>
                <a:ext uri="{FF2B5EF4-FFF2-40B4-BE49-F238E27FC236}">
                  <a16:creationId xmlns:a16="http://schemas.microsoft.com/office/drawing/2014/main" id="{2BEC86C7-CA26-8A27-3795-CED7CABD6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10">
            <a:extLst>
              <a:ext uri="{FF2B5EF4-FFF2-40B4-BE49-F238E27FC236}">
                <a16:creationId xmlns:a16="http://schemas.microsoft.com/office/drawing/2014/main" id="{8B94D05D-2274-3B3C-A552-679ED25893F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68FFD073-6126-325E-8860-B2D191D076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94B9247-CE3C-7712-0FF5-0BBAA70F58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3">
            <a:extLst>
              <a:ext uri="{FF2B5EF4-FFF2-40B4-BE49-F238E27FC236}">
                <a16:creationId xmlns:a16="http://schemas.microsoft.com/office/drawing/2014/main" id="{BA893BD5-3C32-EF9B-E010-E24AEA91588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4">
              <a:extLst>
                <a:ext uri="{FF2B5EF4-FFF2-40B4-BE49-F238E27FC236}">
                  <a16:creationId xmlns:a16="http://schemas.microsoft.com/office/drawing/2014/main" id="{6BA03812-2B78-24E1-5072-194754115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5">
              <a:hlinkClick r:id="rId10" action="ppaction://hlinksldjump"/>
              <a:extLst>
                <a:ext uri="{FF2B5EF4-FFF2-40B4-BE49-F238E27FC236}">
                  <a16:creationId xmlns:a16="http://schemas.microsoft.com/office/drawing/2014/main" id="{455C14E4-1DE2-6C4B-443C-B8E271A192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7BFD9FE-A9F8-779A-28F8-F9998A5EC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9ECE410-88CC-4216-41B3-8CFA7369D7F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7602996-A5D0-7999-3B13-634365028B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F26E6DD-5572-2310-F999-A752ADAB43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267FFB5-70DC-2EEA-CDB4-CEC04206BF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60E18C8-7A03-332F-90AC-D32D8819BC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AF53D7C-CED4-3E6B-24E7-18EB2314F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AFA6470-4D85-C644-533D-87713E1D3C0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4373376-2500-0CF7-7964-ECF02609A5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CB1913-8735-D27F-D4CD-F30F7D9980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12A3EB3F-F4BB-2C9E-5981-93327DFC03B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29EDA821-D10F-5DE1-3E67-0C1754DD89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D38C79E-63E0-A6F6-C20C-1E893098A8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C528A97-3591-E8C5-DE32-FB2FBBA7D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54550F9-7567-25A6-203E-C688969E99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624D26-1C4C-12A2-0C5D-00C99BE7D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E521A1D-D78B-718C-F48E-6CA3E96E7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2B57C25-C22B-1EAB-5859-11C13E22757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FCAE2B1-0C3E-1B94-D36C-CBD12A03D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2881C98-1274-849B-1F3A-ADA659A80B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E3CC2E9-5D22-2544-B6EF-1B86E792784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B67E8F3-51CD-5416-CE4B-0227E2852A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DA30346-6D6F-7B89-0C28-0637380E0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241693F9-F1FB-783E-4B14-D917CF0C0B8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A3FF8276-D2E2-6CDA-D623-F187A66EDE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7A8ABA6-8338-33C0-2FC3-9B24BD536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65681BA6-9609-442F-A40A-A4EC7AD80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604E068-B340-10F2-D495-BB94571C60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08EC96-F56E-D1BB-1CB9-CA1FC4F20E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3510088-F502-06F3-16CB-312196247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6805F07-3E8C-CBB2-AD55-1AB738BC3A1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263F367-0CD9-BE43-E942-C3DAE64B0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6E58297-6D9C-B694-AF3C-650ACBF115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E5C5D36F-5515-8C80-CEDF-3BCFC00250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2D48EDA-0564-6E75-DDA4-CD348CE12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8A83D5A-082C-E6F2-B531-C0FED7490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C93165F-ED3C-65D2-742C-2A48C827376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045434AE-D5ED-0F8C-2224-4404FE232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C99CED2-8315-B303-F3DB-37923F2BA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84F1914-4134-6DCE-9D35-CB135A610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70F2799-0372-9BD9-07DC-522DACBABD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E4F677B-82DB-98A2-B435-1E3B44171C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F97A73B-018B-0A8B-F46F-5B6FBB94D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CB862CB-A44D-EA66-D51B-964E762DAB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592FA82-3917-0A34-C111-B1AC4B6418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BE1F44F-4843-3A34-9100-246483C9E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0BD4659-E99C-0FA4-6C88-F1D9739409F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D367B27-2979-2057-2F40-6C7B94248B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0D51781-45C4-1BCE-D178-AE60B9567B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6E45CC76-D2EF-7BC5-0A18-86B99FEC1DA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738EA5E6-1658-DB93-163D-CE9DA3616D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D9108AC-86B5-F56F-DE88-49DA0CA5C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AA4AD1F-388E-936B-D1CE-DD1430FF9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ABD7B08-96EA-43FD-BCEA-5780AF515E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8047265-8673-10FD-368D-48086B5A0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9D4782-4E93-4338-3200-368659E23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F9E1B88-9AD3-5FEE-2532-088988F53F3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557FF1C-7F52-218E-8806-C275A162AC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8B5BE65-B9D6-FC34-08E3-53AC8B23A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0775389-B115-E30A-B49D-3B1527AD71D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6B3B849-0559-F7E9-57B0-1D01E5D348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26908BD-12DB-69D4-F26D-20E4CB12D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64B9AE45-D687-30FA-C716-2DCE25B0E8A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D0754FD-7CB9-F678-C8E7-BFC5BF8A0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0DAC0C4-9018-D0D9-6CC4-C2D9C2400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1049E381-79FE-568C-F55C-A7FB922E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07128F8F-33E3-2931-2196-02E4EC1DC9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7723EF4-7AEA-ED39-C866-703B360A9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493D5F2-FA2D-BCE6-7524-D66CC7F38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394C7FC1-548C-5A2A-7514-1940FBBD5D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0CB458A-D5F0-D7AF-8901-F4D57F6AE8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4D6755AE-DB29-040A-F057-6677516DFB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9DFDE1F7-1940-9BEB-EA8B-64172B12229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A8880AD-4978-0610-368F-1EB7C00454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9E1F471-1560-3645-986E-61F897EA9A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85AA20E2-7B88-A6B5-8F9E-FE40E70EC62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0521C8AE-B1F1-ABF4-8655-FD2A340CA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AF1BFFF2-F30F-93AD-D688-B24C194FB0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>
            <a:extLst>
              <a:ext uri="{FF2B5EF4-FFF2-40B4-BE49-F238E27FC236}">
                <a16:creationId xmlns:a16="http://schemas.microsoft.com/office/drawing/2014/main" id="{0EB81618-F027-687D-760C-ABD907B13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2DC96650-D81C-9F1C-2DDE-7215BAE81A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367C300-873D-3BF5-DB8D-94A145A9B1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7A3B244-813E-DB41-3176-7915E2EB44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7746A700-7CC4-B8F2-A0A1-428A85E36E1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07B9F35-F720-29CF-CC65-8249489C48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F82F98C9-B303-569D-8F62-C03213F4E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B3136FBD-88AD-61C0-6472-FB5288220F7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B4B8834D-F1BD-7A92-010F-8FAFA0260D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BF8D5FAB-4190-E7E7-4CC4-6FF880334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B3956231-E6CD-B39E-237A-75F2679CE47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BA3D5942-BFCA-726B-97D7-DC457D2F01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A2ABCC9-534A-8A19-E8A5-640BC5385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0C64C316-43EA-7584-2889-F05344D91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F99A6F49-031D-703F-D335-A109E7D0B1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5D150D7-4AAA-5D46-8ECB-E64062E8D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A0921EB-899C-D4BD-2BD4-73F7D21BCA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10EE4C63-8C4D-79C6-BBF1-B1DECC847F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CDE7C68-12F3-61FB-8F59-FAF688771C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22093CA-A93A-764D-FF1A-EBCB3C5627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0B492FDD-52FC-6083-9A9A-8B8B61018DF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794F57E-494A-C551-B0A5-6F64C2F9DA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1AB18FB-2EBB-7A73-FC9D-84057774D4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1ADC8B52-AAF8-B0C3-6F1A-C6AED94C876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14A17B7E-0527-DEB0-B924-979C3F4A6A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CF8C02F-6D6D-0AA0-403F-CB60AB6CB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2008-10-25T02:26:30Z</dcterms:created>
  <dcterms:modified xsi:type="dcterms:W3CDTF">2024-10-17T06:25:43Z</dcterms:modified>
</cp:coreProperties>
</file>