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5143500" type="screen16x9"/>
  <p:notesSz cx="6858000" cy="9144000"/>
  <p:embeddedFontLst>
    <p:embeddedFont>
      <p:font typeface="Georgia" pitchFamily="18" charset="0"/>
      <p:regular r:id="rId33"/>
      <p:bold r:id="rId34"/>
      <p:italic r:id="rId35"/>
      <p:boldItalic r:id="rId36"/>
    </p:embeddedFont>
    <p:embeddedFont>
      <p:font typeface="Cambria" pitchFamily="18" charset="0"/>
      <p:regular r:id="rId37"/>
      <p:bold r:id="rId38"/>
      <p:italic r:id="rId39"/>
      <p:boldItalic r:id="rId40"/>
    </p:embeddedFont>
    <p:embeddedFont>
      <p:font typeface="Roboto"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47" d="100"/>
          <a:sy n="147" d="100"/>
        </p:scale>
        <p:origin x="-582" y="-96"/>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 name="Shape 8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Shape 14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 name="Shape 14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Shape 15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Shape 16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Shape 17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Shape 17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Shape 18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 name="Shape 20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 name="Shape 2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Shape 21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Shape 2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Shape 23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0" name="Shape 24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7" name="Shape 24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 name="Shape 25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8" name="Shape 26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5" name="Shape 27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Shape 28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2" name="Shape 2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7" name="Shape 10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Shape 11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4" name="Shape 11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5" name="Shape 13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dk1"/>
        </a:solidFill>
        <a:effectLst/>
      </p:bgPr>
    </p:bg>
    <p:spTree>
      <p:nvGrpSpPr>
        <p:cNvPr id="1" name="Shape 9"/>
        <p:cNvGrpSpPr/>
        <p:nvPr/>
      </p:nvGrpSpPr>
      <p:grpSpPr>
        <a:xfrm>
          <a:off x="0" y="0"/>
          <a:ext cx="0" cy="0"/>
          <a:chOff x="0" y="0"/>
          <a:chExt cx="0" cy="0"/>
        </a:xfrm>
      </p:grpSpPr>
      <p:grpSp>
        <p:nvGrpSpPr>
          <p:cNvPr id="10" name="Shape 10"/>
          <p:cNvGrpSpPr/>
          <p:nvPr/>
        </p:nvGrpSpPr>
        <p:grpSpPr>
          <a:xfrm>
            <a:off x="6098378" y="4"/>
            <a:ext cx="3045625" cy="2030570"/>
            <a:chOff x="6098378" y="4"/>
            <a:chExt cx="3045625" cy="2030570"/>
          </a:xfrm>
        </p:grpSpPr>
        <p:sp>
          <p:nvSpPr>
            <p:cNvPr id="11" name="Shape 11"/>
            <p:cNvSpPr/>
            <p:nvPr/>
          </p:nvSpPr>
          <p:spPr>
            <a:xfrm>
              <a:off x="8128803" y="15"/>
              <a:ext cx="1015200" cy="10152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12" name="Shape 12"/>
            <p:cNvSpPr/>
            <p:nvPr/>
          </p:nvSpPr>
          <p:spPr>
            <a:xfrm flipH="1">
              <a:off x="7113463" y="4"/>
              <a:ext cx="1015200" cy="1015200"/>
            </a:xfrm>
            <a:prstGeom prst="rtTriangle">
              <a:avLst/>
            </a:prstGeom>
            <a:solidFill>
              <a:schemeClr val="accent2"/>
            </a:solidFill>
            <a:ln>
              <a:noFill/>
            </a:ln>
          </p:spPr>
          <p:txBody>
            <a:bodyPr lIns="91425" tIns="91425" rIns="91425" bIns="91425" anchor="ctr" anchorCtr="0">
              <a:noAutofit/>
            </a:bodyPr>
            <a:lstStyle/>
            <a:p>
              <a:pPr lvl="0">
                <a:spcBef>
                  <a:spcPts val="0"/>
                </a:spcBef>
                <a:buNone/>
              </a:pPr>
              <a:endParaRPr/>
            </a:p>
          </p:txBody>
        </p:sp>
        <p:sp>
          <p:nvSpPr>
            <p:cNvPr id="13" name="Shape 13"/>
            <p:cNvSpPr/>
            <p:nvPr/>
          </p:nvSpPr>
          <p:spPr>
            <a:xfrm rot="10800000" flipH="1">
              <a:off x="7113588" y="106"/>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sp>
          <p:nvSpPr>
            <p:cNvPr id="14" name="Shape 14"/>
            <p:cNvSpPr/>
            <p:nvPr/>
          </p:nvSpPr>
          <p:spPr>
            <a:xfrm rot="10800000">
              <a:off x="6098378" y="96"/>
              <a:ext cx="1015200" cy="1015200"/>
            </a:xfrm>
            <a:prstGeom prst="rtTriangle">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15" name="Shape 15"/>
            <p:cNvSpPr/>
            <p:nvPr/>
          </p:nvSpPr>
          <p:spPr>
            <a:xfrm rot="10800000">
              <a:off x="8128789" y="1015375"/>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grpSp>
      <p:sp>
        <p:nvSpPr>
          <p:cNvPr id="16" name="Shape 16"/>
          <p:cNvSpPr txBox="1">
            <a:spLocks noGrp="1"/>
          </p:cNvSpPr>
          <p:nvPr>
            <p:ph type="ctrTitle"/>
          </p:nvPr>
        </p:nvSpPr>
        <p:spPr>
          <a:xfrm>
            <a:off x="598100" y="1775222"/>
            <a:ext cx="8222100" cy="838800"/>
          </a:xfrm>
          <a:prstGeom prst="rect">
            <a:avLst/>
          </a:prstGeom>
        </p:spPr>
        <p:txBody>
          <a:bodyPr lIns="91425" tIns="91425" rIns="91425" bIns="91425" anchor="b" anchorCtr="0"/>
          <a:lstStyle>
            <a:lvl1pPr lvl="0">
              <a:spcBef>
                <a:spcPts val="0"/>
              </a:spcBef>
              <a:buClr>
                <a:schemeClr val="lt1"/>
              </a:buClr>
              <a:buSzPct val="100000"/>
              <a:defRPr sz="4200">
                <a:solidFill>
                  <a:schemeClr val="lt1"/>
                </a:solidFill>
              </a:defRPr>
            </a:lvl1pPr>
            <a:lvl2pPr lvl="1">
              <a:spcBef>
                <a:spcPts val="0"/>
              </a:spcBef>
              <a:buClr>
                <a:schemeClr val="lt1"/>
              </a:buClr>
              <a:buSzPct val="100000"/>
              <a:defRPr sz="4200">
                <a:solidFill>
                  <a:schemeClr val="lt1"/>
                </a:solidFill>
              </a:defRPr>
            </a:lvl2pPr>
            <a:lvl3pPr lvl="2">
              <a:spcBef>
                <a:spcPts val="0"/>
              </a:spcBef>
              <a:buClr>
                <a:schemeClr val="lt1"/>
              </a:buClr>
              <a:buSzPct val="100000"/>
              <a:defRPr sz="4200">
                <a:solidFill>
                  <a:schemeClr val="lt1"/>
                </a:solidFill>
              </a:defRPr>
            </a:lvl3pPr>
            <a:lvl4pPr lvl="3">
              <a:spcBef>
                <a:spcPts val="0"/>
              </a:spcBef>
              <a:buClr>
                <a:schemeClr val="lt1"/>
              </a:buClr>
              <a:buSzPct val="100000"/>
              <a:defRPr sz="4200">
                <a:solidFill>
                  <a:schemeClr val="lt1"/>
                </a:solidFill>
              </a:defRPr>
            </a:lvl4pPr>
            <a:lvl5pPr lvl="4">
              <a:spcBef>
                <a:spcPts val="0"/>
              </a:spcBef>
              <a:buClr>
                <a:schemeClr val="lt1"/>
              </a:buClr>
              <a:buSzPct val="100000"/>
              <a:defRPr sz="4200">
                <a:solidFill>
                  <a:schemeClr val="lt1"/>
                </a:solidFill>
              </a:defRPr>
            </a:lvl5pPr>
            <a:lvl6pPr lvl="5">
              <a:spcBef>
                <a:spcPts val="0"/>
              </a:spcBef>
              <a:buClr>
                <a:schemeClr val="lt1"/>
              </a:buClr>
              <a:buSzPct val="100000"/>
              <a:defRPr sz="4200">
                <a:solidFill>
                  <a:schemeClr val="lt1"/>
                </a:solidFill>
              </a:defRPr>
            </a:lvl6pPr>
            <a:lvl7pPr lvl="6">
              <a:spcBef>
                <a:spcPts val="0"/>
              </a:spcBef>
              <a:buClr>
                <a:schemeClr val="lt1"/>
              </a:buClr>
              <a:buSzPct val="100000"/>
              <a:defRPr sz="4200">
                <a:solidFill>
                  <a:schemeClr val="lt1"/>
                </a:solidFill>
              </a:defRPr>
            </a:lvl7pPr>
            <a:lvl8pPr lvl="7">
              <a:spcBef>
                <a:spcPts val="0"/>
              </a:spcBef>
              <a:buClr>
                <a:schemeClr val="lt1"/>
              </a:buClr>
              <a:buSzPct val="100000"/>
              <a:defRPr sz="4200">
                <a:solidFill>
                  <a:schemeClr val="lt1"/>
                </a:solidFill>
              </a:defRPr>
            </a:lvl8pPr>
            <a:lvl9pPr lvl="8">
              <a:spcBef>
                <a:spcPts val="0"/>
              </a:spcBef>
              <a:buClr>
                <a:schemeClr val="lt1"/>
              </a:buClr>
              <a:buSzPct val="100000"/>
              <a:defRPr sz="4200">
                <a:solidFill>
                  <a:schemeClr val="lt1"/>
                </a:solidFill>
              </a:defRPr>
            </a:lvl9pPr>
          </a:lstStyle>
          <a:p>
            <a:endParaRPr/>
          </a:p>
        </p:txBody>
      </p:sp>
      <p:sp>
        <p:nvSpPr>
          <p:cNvPr id="17" name="Shape 17"/>
          <p:cNvSpPr txBox="1">
            <a:spLocks noGrp="1"/>
          </p:cNvSpPr>
          <p:nvPr>
            <p:ph type="subTitle" idx="1"/>
          </p:nvPr>
        </p:nvSpPr>
        <p:spPr>
          <a:xfrm>
            <a:off x="598088" y="2715912"/>
            <a:ext cx="8222100" cy="432900"/>
          </a:xfrm>
          <a:prstGeom prst="rect">
            <a:avLst/>
          </a:prstGeom>
        </p:spPr>
        <p:txBody>
          <a:bodyPr lIns="91425" tIns="91425" rIns="91425" bIns="91425" anchor="t" anchorCtr="0"/>
          <a:lstStyle>
            <a:lvl1pPr lvl="0">
              <a:lnSpc>
                <a:spcPct val="100000"/>
              </a:lnSpc>
              <a:spcBef>
                <a:spcPts val="0"/>
              </a:spcBef>
              <a:spcAft>
                <a:spcPts val="0"/>
              </a:spcAft>
              <a:buClr>
                <a:schemeClr val="lt1"/>
              </a:buClr>
              <a:buSzPct val="100000"/>
              <a:buNone/>
              <a:defRPr sz="2100">
                <a:solidFill>
                  <a:schemeClr val="lt1"/>
                </a:solidFill>
              </a:defRPr>
            </a:lvl1pPr>
            <a:lvl2pPr lvl="1">
              <a:lnSpc>
                <a:spcPct val="100000"/>
              </a:lnSpc>
              <a:spcBef>
                <a:spcPts val="0"/>
              </a:spcBef>
              <a:spcAft>
                <a:spcPts val="0"/>
              </a:spcAft>
              <a:buClr>
                <a:schemeClr val="lt1"/>
              </a:buClr>
              <a:buSzPct val="100000"/>
              <a:buNone/>
              <a:defRPr sz="2100">
                <a:solidFill>
                  <a:schemeClr val="lt1"/>
                </a:solidFill>
              </a:defRPr>
            </a:lvl2pPr>
            <a:lvl3pPr lvl="2">
              <a:lnSpc>
                <a:spcPct val="100000"/>
              </a:lnSpc>
              <a:spcBef>
                <a:spcPts val="0"/>
              </a:spcBef>
              <a:spcAft>
                <a:spcPts val="0"/>
              </a:spcAft>
              <a:buClr>
                <a:schemeClr val="lt1"/>
              </a:buClr>
              <a:buSzPct val="100000"/>
              <a:buNone/>
              <a:defRPr sz="2100">
                <a:solidFill>
                  <a:schemeClr val="lt1"/>
                </a:solidFill>
              </a:defRPr>
            </a:lvl3pPr>
            <a:lvl4pPr lvl="3">
              <a:lnSpc>
                <a:spcPct val="100000"/>
              </a:lnSpc>
              <a:spcBef>
                <a:spcPts val="0"/>
              </a:spcBef>
              <a:spcAft>
                <a:spcPts val="0"/>
              </a:spcAft>
              <a:buClr>
                <a:schemeClr val="lt1"/>
              </a:buClr>
              <a:buSzPct val="100000"/>
              <a:buNone/>
              <a:defRPr sz="2100">
                <a:solidFill>
                  <a:schemeClr val="lt1"/>
                </a:solidFill>
              </a:defRPr>
            </a:lvl4pPr>
            <a:lvl5pPr lvl="4">
              <a:lnSpc>
                <a:spcPct val="100000"/>
              </a:lnSpc>
              <a:spcBef>
                <a:spcPts val="0"/>
              </a:spcBef>
              <a:spcAft>
                <a:spcPts val="0"/>
              </a:spcAft>
              <a:buClr>
                <a:schemeClr val="lt1"/>
              </a:buClr>
              <a:buSzPct val="100000"/>
              <a:buNone/>
              <a:defRPr sz="2100">
                <a:solidFill>
                  <a:schemeClr val="lt1"/>
                </a:solidFill>
              </a:defRPr>
            </a:lvl5pPr>
            <a:lvl6pPr lvl="5">
              <a:lnSpc>
                <a:spcPct val="100000"/>
              </a:lnSpc>
              <a:spcBef>
                <a:spcPts val="0"/>
              </a:spcBef>
              <a:spcAft>
                <a:spcPts val="0"/>
              </a:spcAft>
              <a:buClr>
                <a:schemeClr val="lt1"/>
              </a:buClr>
              <a:buSzPct val="100000"/>
              <a:buNone/>
              <a:defRPr sz="2100">
                <a:solidFill>
                  <a:schemeClr val="lt1"/>
                </a:solidFill>
              </a:defRPr>
            </a:lvl6pPr>
            <a:lvl7pPr lvl="6">
              <a:lnSpc>
                <a:spcPct val="100000"/>
              </a:lnSpc>
              <a:spcBef>
                <a:spcPts val="0"/>
              </a:spcBef>
              <a:spcAft>
                <a:spcPts val="0"/>
              </a:spcAft>
              <a:buClr>
                <a:schemeClr val="lt1"/>
              </a:buClr>
              <a:buSzPct val="100000"/>
              <a:buNone/>
              <a:defRPr sz="2100">
                <a:solidFill>
                  <a:schemeClr val="lt1"/>
                </a:solidFill>
              </a:defRPr>
            </a:lvl7pPr>
            <a:lvl8pPr lvl="7">
              <a:lnSpc>
                <a:spcPct val="100000"/>
              </a:lnSpc>
              <a:spcBef>
                <a:spcPts val="0"/>
              </a:spcBef>
              <a:spcAft>
                <a:spcPts val="0"/>
              </a:spcAft>
              <a:buClr>
                <a:schemeClr val="lt1"/>
              </a:buClr>
              <a:buSzPct val="100000"/>
              <a:buNone/>
              <a:defRPr sz="2100">
                <a:solidFill>
                  <a:schemeClr val="lt1"/>
                </a:solidFill>
              </a:defRPr>
            </a:lvl8pPr>
            <a:lvl9pPr lvl="8">
              <a:lnSpc>
                <a:spcPct val="100000"/>
              </a:lnSpc>
              <a:spcBef>
                <a:spcPts val="0"/>
              </a:spcBef>
              <a:spcAft>
                <a:spcPts val="0"/>
              </a:spcAft>
              <a:buClr>
                <a:schemeClr val="lt1"/>
              </a:buClr>
              <a:buSzPct val="100000"/>
              <a:buNone/>
              <a:defRPr sz="2100">
                <a:solidFill>
                  <a:schemeClr val="lt1"/>
                </a:solidFill>
              </a:defRPr>
            </a:lvl9pPr>
          </a:lstStyle>
          <a:p>
            <a:endParaRPr/>
          </a:p>
        </p:txBody>
      </p:sp>
      <p:sp>
        <p:nvSpPr>
          <p:cNvPr id="18" name="Shape 18"/>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pPr lvl="0">
                <a:spcBef>
                  <a:spcPts val="0"/>
                </a:spcBef>
                <a:buNone/>
              </a:pPr>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bg>
      <p:bgPr>
        <a:solidFill>
          <a:schemeClr val="dk1"/>
        </a:solidFill>
        <a:effectLst/>
      </p:bgPr>
    </p:bg>
    <p:spTree>
      <p:nvGrpSpPr>
        <p:cNvPr id="1" name="Shape 69"/>
        <p:cNvGrpSpPr/>
        <p:nvPr/>
      </p:nvGrpSpPr>
      <p:grpSpPr>
        <a:xfrm>
          <a:off x="0" y="0"/>
          <a:ext cx="0" cy="0"/>
          <a:chOff x="0" y="0"/>
          <a:chExt cx="0" cy="0"/>
        </a:xfrm>
      </p:grpSpPr>
      <p:grpSp>
        <p:nvGrpSpPr>
          <p:cNvPr id="70" name="Shape 70"/>
          <p:cNvGrpSpPr/>
          <p:nvPr/>
        </p:nvGrpSpPr>
        <p:grpSpPr>
          <a:xfrm>
            <a:off x="6098378" y="4"/>
            <a:ext cx="3045625" cy="2030570"/>
            <a:chOff x="6098378" y="4"/>
            <a:chExt cx="3045625" cy="2030570"/>
          </a:xfrm>
        </p:grpSpPr>
        <p:sp>
          <p:nvSpPr>
            <p:cNvPr id="71" name="Shape 71"/>
            <p:cNvSpPr/>
            <p:nvPr/>
          </p:nvSpPr>
          <p:spPr>
            <a:xfrm>
              <a:off x="8128803" y="15"/>
              <a:ext cx="1015200" cy="10152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72" name="Shape 72"/>
            <p:cNvSpPr/>
            <p:nvPr/>
          </p:nvSpPr>
          <p:spPr>
            <a:xfrm flipH="1">
              <a:off x="7113463" y="4"/>
              <a:ext cx="1015200" cy="1015200"/>
            </a:xfrm>
            <a:prstGeom prst="rtTriangle">
              <a:avLst/>
            </a:prstGeom>
            <a:solidFill>
              <a:schemeClr val="accent2"/>
            </a:solidFill>
            <a:ln>
              <a:noFill/>
            </a:ln>
          </p:spPr>
          <p:txBody>
            <a:bodyPr lIns="91425" tIns="91425" rIns="91425" bIns="91425" anchor="ctr" anchorCtr="0">
              <a:noAutofit/>
            </a:bodyPr>
            <a:lstStyle/>
            <a:p>
              <a:pPr lvl="0">
                <a:spcBef>
                  <a:spcPts val="0"/>
                </a:spcBef>
                <a:buNone/>
              </a:pPr>
              <a:endParaRPr/>
            </a:p>
          </p:txBody>
        </p:sp>
        <p:sp>
          <p:nvSpPr>
            <p:cNvPr id="73" name="Shape 73"/>
            <p:cNvSpPr/>
            <p:nvPr/>
          </p:nvSpPr>
          <p:spPr>
            <a:xfrm rot="10800000" flipH="1">
              <a:off x="7113588" y="106"/>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sp>
          <p:nvSpPr>
            <p:cNvPr id="74" name="Shape 74"/>
            <p:cNvSpPr/>
            <p:nvPr/>
          </p:nvSpPr>
          <p:spPr>
            <a:xfrm rot="10800000">
              <a:off x="6098378" y="96"/>
              <a:ext cx="1015200" cy="1015200"/>
            </a:xfrm>
            <a:prstGeom prst="rtTriangle">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75" name="Shape 75"/>
            <p:cNvSpPr/>
            <p:nvPr/>
          </p:nvSpPr>
          <p:spPr>
            <a:xfrm rot="10800000">
              <a:off x="8128789" y="1015375"/>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grpSp>
      <p:sp>
        <p:nvSpPr>
          <p:cNvPr id="76" name="Shape 76"/>
          <p:cNvSpPr txBox="1">
            <a:spLocks noGrp="1"/>
          </p:cNvSpPr>
          <p:nvPr>
            <p:ph type="title"/>
          </p:nvPr>
        </p:nvSpPr>
        <p:spPr>
          <a:xfrm>
            <a:off x="311700" y="1256050"/>
            <a:ext cx="8520600" cy="2030700"/>
          </a:xfrm>
          <a:prstGeom prst="rect">
            <a:avLst/>
          </a:prstGeom>
        </p:spPr>
        <p:txBody>
          <a:bodyPr lIns="91425" tIns="91425" rIns="91425" bIns="91425" anchor="b" anchorCtr="0"/>
          <a:lstStyle>
            <a:lvl1pPr lvl="0" algn="ctr">
              <a:spcBef>
                <a:spcPts val="0"/>
              </a:spcBef>
              <a:buClr>
                <a:schemeClr val="lt1"/>
              </a:buClr>
              <a:buSzPct val="100000"/>
              <a:defRPr sz="12000">
                <a:solidFill>
                  <a:schemeClr val="lt1"/>
                </a:solidFill>
              </a:defRPr>
            </a:lvl1pPr>
            <a:lvl2pPr lvl="1" algn="ctr">
              <a:spcBef>
                <a:spcPts val="0"/>
              </a:spcBef>
              <a:buClr>
                <a:schemeClr val="lt1"/>
              </a:buClr>
              <a:buSzPct val="100000"/>
              <a:defRPr sz="12000">
                <a:solidFill>
                  <a:schemeClr val="lt1"/>
                </a:solidFill>
              </a:defRPr>
            </a:lvl2pPr>
            <a:lvl3pPr lvl="2" algn="ctr">
              <a:spcBef>
                <a:spcPts val="0"/>
              </a:spcBef>
              <a:buClr>
                <a:schemeClr val="lt1"/>
              </a:buClr>
              <a:buSzPct val="100000"/>
              <a:defRPr sz="12000">
                <a:solidFill>
                  <a:schemeClr val="lt1"/>
                </a:solidFill>
              </a:defRPr>
            </a:lvl3pPr>
            <a:lvl4pPr lvl="3" algn="ctr">
              <a:spcBef>
                <a:spcPts val="0"/>
              </a:spcBef>
              <a:buClr>
                <a:schemeClr val="lt1"/>
              </a:buClr>
              <a:buSzPct val="100000"/>
              <a:defRPr sz="12000">
                <a:solidFill>
                  <a:schemeClr val="lt1"/>
                </a:solidFill>
              </a:defRPr>
            </a:lvl4pPr>
            <a:lvl5pPr lvl="4" algn="ctr">
              <a:spcBef>
                <a:spcPts val="0"/>
              </a:spcBef>
              <a:buClr>
                <a:schemeClr val="lt1"/>
              </a:buClr>
              <a:buSzPct val="100000"/>
              <a:defRPr sz="12000">
                <a:solidFill>
                  <a:schemeClr val="lt1"/>
                </a:solidFill>
              </a:defRPr>
            </a:lvl5pPr>
            <a:lvl6pPr lvl="5" algn="ctr">
              <a:spcBef>
                <a:spcPts val="0"/>
              </a:spcBef>
              <a:buClr>
                <a:schemeClr val="lt1"/>
              </a:buClr>
              <a:buSzPct val="100000"/>
              <a:defRPr sz="12000">
                <a:solidFill>
                  <a:schemeClr val="lt1"/>
                </a:solidFill>
              </a:defRPr>
            </a:lvl6pPr>
            <a:lvl7pPr lvl="6" algn="ctr">
              <a:spcBef>
                <a:spcPts val="0"/>
              </a:spcBef>
              <a:buClr>
                <a:schemeClr val="lt1"/>
              </a:buClr>
              <a:buSzPct val="100000"/>
              <a:defRPr sz="12000">
                <a:solidFill>
                  <a:schemeClr val="lt1"/>
                </a:solidFill>
              </a:defRPr>
            </a:lvl7pPr>
            <a:lvl8pPr lvl="7" algn="ctr">
              <a:spcBef>
                <a:spcPts val="0"/>
              </a:spcBef>
              <a:buClr>
                <a:schemeClr val="lt1"/>
              </a:buClr>
              <a:buSzPct val="100000"/>
              <a:defRPr sz="12000">
                <a:solidFill>
                  <a:schemeClr val="lt1"/>
                </a:solidFill>
              </a:defRPr>
            </a:lvl8pPr>
            <a:lvl9pPr lvl="8" algn="ctr">
              <a:spcBef>
                <a:spcPts val="0"/>
              </a:spcBef>
              <a:buClr>
                <a:schemeClr val="lt1"/>
              </a:buClr>
              <a:buSzPct val="100000"/>
              <a:defRPr sz="12000">
                <a:solidFill>
                  <a:schemeClr val="lt1"/>
                </a:solidFill>
              </a:defRPr>
            </a:lvl9pPr>
          </a:lstStyle>
          <a:p>
            <a:endParaRPr/>
          </a:p>
        </p:txBody>
      </p:sp>
      <p:sp>
        <p:nvSpPr>
          <p:cNvPr id="77" name="Shape 77"/>
          <p:cNvSpPr txBox="1">
            <a:spLocks noGrp="1"/>
          </p:cNvSpPr>
          <p:nvPr>
            <p:ph type="body" idx="1"/>
          </p:nvPr>
        </p:nvSpPr>
        <p:spPr>
          <a:xfrm>
            <a:off x="311700" y="3369225"/>
            <a:ext cx="8520600" cy="1281900"/>
          </a:xfrm>
          <a:prstGeom prst="rect">
            <a:avLst/>
          </a:prstGeom>
        </p:spPr>
        <p:txBody>
          <a:bodyPr lIns="91425" tIns="91425" rIns="91425" bIns="91425" anchor="t" anchorCtr="0"/>
          <a:lstStyle>
            <a:lvl1pPr lvl="0" algn="ctr">
              <a:spcBef>
                <a:spcPts val="0"/>
              </a:spcBef>
              <a:buClr>
                <a:schemeClr val="lt1"/>
              </a:buClr>
              <a:defRPr>
                <a:solidFill>
                  <a:schemeClr val="lt1"/>
                </a:solidFill>
              </a:defRPr>
            </a:lvl1pPr>
            <a:lvl2pPr lvl="1" algn="ctr">
              <a:spcBef>
                <a:spcPts val="0"/>
              </a:spcBef>
              <a:buClr>
                <a:schemeClr val="lt1"/>
              </a:buClr>
              <a:defRPr>
                <a:solidFill>
                  <a:schemeClr val="lt1"/>
                </a:solidFill>
              </a:defRPr>
            </a:lvl2pPr>
            <a:lvl3pPr lvl="2" algn="ctr">
              <a:spcBef>
                <a:spcPts val="0"/>
              </a:spcBef>
              <a:buClr>
                <a:schemeClr val="lt1"/>
              </a:buClr>
              <a:defRPr>
                <a:solidFill>
                  <a:schemeClr val="lt1"/>
                </a:solidFill>
              </a:defRPr>
            </a:lvl3pPr>
            <a:lvl4pPr lvl="3" algn="ctr">
              <a:spcBef>
                <a:spcPts val="0"/>
              </a:spcBef>
              <a:buClr>
                <a:schemeClr val="lt1"/>
              </a:buClr>
              <a:defRPr>
                <a:solidFill>
                  <a:schemeClr val="lt1"/>
                </a:solidFill>
              </a:defRPr>
            </a:lvl4pPr>
            <a:lvl5pPr lvl="4" algn="ctr">
              <a:spcBef>
                <a:spcPts val="0"/>
              </a:spcBef>
              <a:buClr>
                <a:schemeClr val="lt1"/>
              </a:buClr>
              <a:defRPr>
                <a:solidFill>
                  <a:schemeClr val="lt1"/>
                </a:solidFill>
              </a:defRPr>
            </a:lvl5pPr>
            <a:lvl6pPr lvl="5" algn="ctr">
              <a:spcBef>
                <a:spcPts val="0"/>
              </a:spcBef>
              <a:buClr>
                <a:schemeClr val="lt1"/>
              </a:buClr>
              <a:defRPr>
                <a:solidFill>
                  <a:schemeClr val="lt1"/>
                </a:solidFill>
              </a:defRPr>
            </a:lvl6pPr>
            <a:lvl7pPr lvl="6" algn="ctr">
              <a:spcBef>
                <a:spcPts val="0"/>
              </a:spcBef>
              <a:buClr>
                <a:schemeClr val="lt1"/>
              </a:buClr>
              <a:defRPr>
                <a:solidFill>
                  <a:schemeClr val="lt1"/>
                </a:solidFill>
              </a:defRPr>
            </a:lvl7pPr>
            <a:lvl8pPr lvl="7" algn="ctr">
              <a:spcBef>
                <a:spcPts val="0"/>
              </a:spcBef>
              <a:buClr>
                <a:schemeClr val="lt1"/>
              </a:buClr>
              <a:defRPr>
                <a:solidFill>
                  <a:schemeClr val="lt1"/>
                </a:solidFill>
              </a:defRPr>
            </a:lvl8pPr>
            <a:lvl9pPr lvl="8" algn="ctr">
              <a:spcBef>
                <a:spcPts val="0"/>
              </a:spcBef>
              <a:buClr>
                <a:schemeClr val="lt1"/>
              </a:buClr>
              <a:defRPr>
                <a:solidFill>
                  <a:schemeClr val="lt1"/>
                </a:solidFill>
              </a:defRPr>
            </a:lvl9pPr>
          </a:lstStyle>
          <a:p>
            <a:endParaRPr/>
          </a:p>
        </p:txBody>
      </p:sp>
      <p:sp>
        <p:nvSpPr>
          <p:cNvPr id="78" name="Shape 78"/>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pPr lvl="0">
                <a:spcBef>
                  <a:spcPts val="0"/>
                </a:spcBef>
                <a:buNone/>
              </a:pPr>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9"/>
        <p:cNvGrpSpPr/>
        <p:nvPr/>
      </p:nvGrpSpPr>
      <p:grpSpPr>
        <a:xfrm>
          <a:off x="0" y="0"/>
          <a:ext cx="0" cy="0"/>
          <a:chOff x="0" y="0"/>
          <a:chExt cx="0" cy="0"/>
        </a:xfrm>
      </p:grpSpPr>
      <p:sp>
        <p:nvSpPr>
          <p:cNvPr id="80" name="Shape 80"/>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dk2"/>
                </a:solidFill>
              </a:rPr>
              <a:pPr lvl="0">
                <a:spcBef>
                  <a:spcPts val="0"/>
                </a:spcBef>
                <a:buNone/>
              </a:pPr>
              <a:t>‹#›</a:t>
            </a:fld>
            <a:endParaRPr lang="en">
              <a:solidFill>
                <a:schemeClr val="dk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dk1"/>
        </a:solidFill>
        <a:effectLst/>
      </p:bgPr>
    </p:bg>
    <p:spTree>
      <p:nvGrpSpPr>
        <p:cNvPr id="1" name="Shape 19"/>
        <p:cNvGrpSpPr/>
        <p:nvPr/>
      </p:nvGrpSpPr>
      <p:grpSpPr>
        <a:xfrm>
          <a:off x="0" y="0"/>
          <a:ext cx="0" cy="0"/>
          <a:chOff x="0" y="0"/>
          <a:chExt cx="0" cy="0"/>
        </a:xfrm>
      </p:grpSpPr>
      <p:grpSp>
        <p:nvGrpSpPr>
          <p:cNvPr id="20" name="Shape 20"/>
          <p:cNvGrpSpPr/>
          <p:nvPr/>
        </p:nvGrpSpPr>
        <p:grpSpPr>
          <a:xfrm>
            <a:off x="6098378" y="4"/>
            <a:ext cx="3045625" cy="2030570"/>
            <a:chOff x="6098378" y="4"/>
            <a:chExt cx="3045625" cy="2030570"/>
          </a:xfrm>
        </p:grpSpPr>
        <p:sp>
          <p:nvSpPr>
            <p:cNvPr id="21" name="Shape 21"/>
            <p:cNvSpPr/>
            <p:nvPr/>
          </p:nvSpPr>
          <p:spPr>
            <a:xfrm>
              <a:off x="8128803" y="15"/>
              <a:ext cx="1015200" cy="1015200"/>
            </a:xfrm>
            <a:prstGeom prst="rect">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22" name="Shape 22"/>
            <p:cNvSpPr/>
            <p:nvPr/>
          </p:nvSpPr>
          <p:spPr>
            <a:xfrm flipH="1">
              <a:off x="7113463" y="4"/>
              <a:ext cx="1015200" cy="1015200"/>
            </a:xfrm>
            <a:prstGeom prst="rtTriangle">
              <a:avLst/>
            </a:prstGeom>
            <a:solidFill>
              <a:schemeClr val="accent2"/>
            </a:solidFill>
            <a:ln>
              <a:noFill/>
            </a:ln>
          </p:spPr>
          <p:txBody>
            <a:bodyPr lIns="91425" tIns="91425" rIns="91425" bIns="91425" anchor="ctr" anchorCtr="0">
              <a:noAutofit/>
            </a:bodyPr>
            <a:lstStyle/>
            <a:p>
              <a:pPr lvl="0">
                <a:spcBef>
                  <a:spcPts val="0"/>
                </a:spcBef>
                <a:buNone/>
              </a:pPr>
              <a:endParaRPr/>
            </a:p>
          </p:txBody>
        </p:sp>
        <p:sp>
          <p:nvSpPr>
            <p:cNvPr id="23" name="Shape 23"/>
            <p:cNvSpPr/>
            <p:nvPr/>
          </p:nvSpPr>
          <p:spPr>
            <a:xfrm rot="10800000" flipH="1">
              <a:off x="7113588" y="106"/>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sp>
          <p:nvSpPr>
            <p:cNvPr id="24" name="Shape 24"/>
            <p:cNvSpPr/>
            <p:nvPr/>
          </p:nvSpPr>
          <p:spPr>
            <a:xfrm rot="10800000">
              <a:off x="6098378" y="96"/>
              <a:ext cx="1015200" cy="1015200"/>
            </a:xfrm>
            <a:prstGeom prst="rtTriangle">
              <a:avLst/>
            </a:prstGeom>
            <a:solidFill>
              <a:schemeClr val="accent1"/>
            </a:solidFill>
            <a:ln>
              <a:noFill/>
            </a:ln>
          </p:spPr>
          <p:txBody>
            <a:bodyPr lIns="91425" tIns="91425" rIns="91425" bIns="91425" anchor="ctr" anchorCtr="0">
              <a:noAutofit/>
            </a:bodyPr>
            <a:lstStyle/>
            <a:p>
              <a:pPr lvl="0">
                <a:spcBef>
                  <a:spcPts val="0"/>
                </a:spcBef>
                <a:buNone/>
              </a:pPr>
              <a:endParaRPr/>
            </a:p>
          </p:txBody>
        </p:sp>
        <p:sp>
          <p:nvSpPr>
            <p:cNvPr id="25" name="Shape 25"/>
            <p:cNvSpPr/>
            <p:nvPr/>
          </p:nvSpPr>
          <p:spPr>
            <a:xfrm rot="10800000">
              <a:off x="8128789" y="1015375"/>
              <a:ext cx="1015200" cy="1015200"/>
            </a:xfrm>
            <a:prstGeom prst="rtTriangle">
              <a:avLst/>
            </a:prstGeom>
            <a:solidFill>
              <a:schemeClr val="accent6"/>
            </a:solidFill>
            <a:ln>
              <a:noFill/>
            </a:ln>
          </p:spPr>
          <p:txBody>
            <a:bodyPr lIns="91425" tIns="91425" rIns="91425" bIns="91425" anchor="ctr" anchorCtr="0">
              <a:noAutofit/>
            </a:bodyPr>
            <a:lstStyle/>
            <a:p>
              <a:pPr lvl="0">
                <a:spcBef>
                  <a:spcPts val="0"/>
                </a:spcBef>
                <a:buNone/>
              </a:pPr>
              <a:endParaRPr/>
            </a:p>
          </p:txBody>
        </p:sp>
      </p:grpSp>
      <p:sp>
        <p:nvSpPr>
          <p:cNvPr id="26" name="Shape 26"/>
          <p:cNvSpPr txBox="1">
            <a:spLocks noGrp="1"/>
          </p:cNvSpPr>
          <p:nvPr>
            <p:ph type="title"/>
          </p:nvPr>
        </p:nvSpPr>
        <p:spPr>
          <a:xfrm>
            <a:off x="598100" y="2152347"/>
            <a:ext cx="8222100" cy="838800"/>
          </a:xfrm>
          <a:prstGeom prst="rect">
            <a:avLst/>
          </a:prstGeom>
        </p:spPr>
        <p:txBody>
          <a:bodyPr lIns="91425" tIns="91425" rIns="91425" bIns="91425" anchor="ctr" anchorCtr="0"/>
          <a:lstStyle>
            <a:lvl1pPr lvl="0">
              <a:spcBef>
                <a:spcPts val="0"/>
              </a:spcBef>
              <a:buClr>
                <a:schemeClr val="lt1"/>
              </a:buClr>
              <a:buSzPct val="100000"/>
              <a:defRPr sz="4200">
                <a:solidFill>
                  <a:schemeClr val="lt1"/>
                </a:solidFill>
              </a:defRPr>
            </a:lvl1pPr>
            <a:lvl2pPr lvl="1">
              <a:spcBef>
                <a:spcPts val="0"/>
              </a:spcBef>
              <a:buClr>
                <a:schemeClr val="lt1"/>
              </a:buClr>
              <a:buSzPct val="100000"/>
              <a:defRPr sz="4200">
                <a:solidFill>
                  <a:schemeClr val="lt1"/>
                </a:solidFill>
              </a:defRPr>
            </a:lvl2pPr>
            <a:lvl3pPr lvl="2">
              <a:spcBef>
                <a:spcPts val="0"/>
              </a:spcBef>
              <a:buClr>
                <a:schemeClr val="lt1"/>
              </a:buClr>
              <a:buSzPct val="100000"/>
              <a:defRPr sz="4200">
                <a:solidFill>
                  <a:schemeClr val="lt1"/>
                </a:solidFill>
              </a:defRPr>
            </a:lvl3pPr>
            <a:lvl4pPr lvl="3">
              <a:spcBef>
                <a:spcPts val="0"/>
              </a:spcBef>
              <a:buClr>
                <a:schemeClr val="lt1"/>
              </a:buClr>
              <a:buSzPct val="100000"/>
              <a:defRPr sz="4200">
                <a:solidFill>
                  <a:schemeClr val="lt1"/>
                </a:solidFill>
              </a:defRPr>
            </a:lvl4pPr>
            <a:lvl5pPr lvl="4">
              <a:spcBef>
                <a:spcPts val="0"/>
              </a:spcBef>
              <a:buClr>
                <a:schemeClr val="lt1"/>
              </a:buClr>
              <a:buSzPct val="100000"/>
              <a:defRPr sz="4200">
                <a:solidFill>
                  <a:schemeClr val="lt1"/>
                </a:solidFill>
              </a:defRPr>
            </a:lvl5pPr>
            <a:lvl6pPr lvl="5">
              <a:spcBef>
                <a:spcPts val="0"/>
              </a:spcBef>
              <a:buClr>
                <a:schemeClr val="lt1"/>
              </a:buClr>
              <a:buSzPct val="100000"/>
              <a:defRPr sz="4200">
                <a:solidFill>
                  <a:schemeClr val="lt1"/>
                </a:solidFill>
              </a:defRPr>
            </a:lvl6pPr>
            <a:lvl7pPr lvl="6">
              <a:spcBef>
                <a:spcPts val="0"/>
              </a:spcBef>
              <a:buClr>
                <a:schemeClr val="lt1"/>
              </a:buClr>
              <a:buSzPct val="100000"/>
              <a:defRPr sz="4200">
                <a:solidFill>
                  <a:schemeClr val="lt1"/>
                </a:solidFill>
              </a:defRPr>
            </a:lvl7pPr>
            <a:lvl8pPr lvl="7">
              <a:spcBef>
                <a:spcPts val="0"/>
              </a:spcBef>
              <a:buClr>
                <a:schemeClr val="lt1"/>
              </a:buClr>
              <a:buSzPct val="100000"/>
              <a:defRPr sz="4200">
                <a:solidFill>
                  <a:schemeClr val="lt1"/>
                </a:solidFill>
              </a:defRPr>
            </a:lvl8pPr>
            <a:lvl9pPr lvl="8">
              <a:spcBef>
                <a:spcPts val="0"/>
              </a:spcBef>
              <a:buClr>
                <a:schemeClr val="lt1"/>
              </a:buClr>
              <a:buSzPct val="100000"/>
              <a:defRPr sz="4200">
                <a:solidFill>
                  <a:schemeClr val="lt1"/>
                </a:solidFill>
              </a:defRPr>
            </a:lvl9pPr>
          </a:lstStyle>
          <a:p>
            <a:endParaRPr/>
          </a:p>
        </p:txBody>
      </p:sp>
      <p:sp>
        <p:nvSpPr>
          <p:cNvPr id="27" name="Shape 27"/>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pPr lvl="0">
                <a:spcBef>
                  <a:spcPts val="0"/>
                </a:spcBef>
                <a:buNone/>
              </a:pPr>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8"/>
        <p:cNvGrpSpPr/>
        <p:nvPr/>
      </p:nvGrpSpPr>
      <p:grpSpPr>
        <a:xfrm>
          <a:off x="0" y="0"/>
          <a:ext cx="0" cy="0"/>
          <a:chOff x="0" y="0"/>
          <a:chExt cx="0" cy="0"/>
        </a:xfrm>
      </p:grpSpPr>
      <p:grpSp>
        <p:nvGrpSpPr>
          <p:cNvPr id="29" name="Shape 29"/>
          <p:cNvGrpSpPr/>
          <p:nvPr/>
        </p:nvGrpSpPr>
        <p:grpSpPr>
          <a:xfrm>
            <a:off x="0" y="3903669"/>
            <a:ext cx="9144000" cy="1239925"/>
            <a:chOff x="0" y="3903669"/>
            <a:chExt cx="9144000" cy="1239925"/>
          </a:xfrm>
        </p:grpSpPr>
        <p:sp>
          <p:nvSpPr>
            <p:cNvPr id="30" name="Shape 30"/>
            <p:cNvSpPr/>
            <p:nvPr/>
          </p:nvSpPr>
          <p:spPr>
            <a:xfrm>
              <a:off x="8154895" y="3903669"/>
              <a:ext cx="989100" cy="9879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sp>
          <p:nvSpPr>
            <p:cNvPr id="31" name="Shape 31"/>
            <p:cNvSpPr/>
            <p:nvPr/>
          </p:nvSpPr>
          <p:spPr>
            <a:xfrm flipH="1">
              <a:off x="6181162" y="3903669"/>
              <a:ext cx="989100" cy="9879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sp>
          <p:nvSpPr>
            <p:cNvPr id="32" name="Shape 32"/>
            <p:cNvSpPr/>
            <p:nvPr/>
          </p:nvSpPr>
          <p:spPr>
            <a:xfrm>
              <a:off x="7170274" y="3903669"/>
              <a:ext cx="989100" cy="9879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33" name="Shape 33"/>
            <p:cNvSpPr/>
            <p:nvPr/>
          </p:nvSpPr>
          <p:spPr>
            <a:xfrm rot="10800000">
              <a:off x="8154757" y="3903682"/>
              <a:ext cx="989100" cy="987900"/>
            </a:xfrm>
            <a:prstGeom prst="rtTriangle">
              <a:avLst/>
            </a:prstGeom>
            <a:solidFill>
              <a:schemeClr val="accent3"/>
            </a:solidFill>
            <a:ln>
              <a:noFill/>
            </a:ln>
          </p:spPr>
          <p:txBody>
            <a:bodyPr lIns="91425" tIns="91425" rIns="91425" bIns="91425" anchor="ctr" anchorCtr="0">
              <a:noAutofit/>
            </a:bodyPr>
            <a:lstStyle/>
            <a:p>
              <a:pPr lvl="0">
                <a:spcBef>
                  <a:spcPts val="0"/>
                </a:spcBef>
                <a:buNone/>
              </a:pPr>
              <a:endParaRPr/>
            </a:p>
          </p:txBody>
        </p:sp>
        <p:sp>
          <p:nvSpPr>
            <p:cNvPr id="34" name="Shape 34"/>
            <p:cNvSpPr/>
            <p:nvPr/>
          </p:nvSpPr>
          <p:spPr>
            <a:xfrm>
              <a:off x="0" y="4891594"/>
              <a:ext cx="9144000" cy="2520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grpSp>
      <p:sp>
        <p:nvSpPr>
          <p:cNvPr id="35" name="Shape 35"/>
          <p:cNvSpPr txBox="1">
            <a:spLocks noGrp="1"/>
          </p:cNvSpPr>
          <p:nvPr>
            <p:ph type="title"/>
          </p:nvPr>
        </p:nvSpPr>
        <p:spPr>
          <a:xfrm>
            <a:off x="311700" y="410000"/>
            <a:ext cx="8520600" cy="6078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6" name="Shape 36"/>
          <p:cNvSpPr txBox="1">
            <a:spLocks noGrp="1"/>
          </p:cNvSpPr>
          <p:nvPr>
            <p:ph type="body" idx="1"/>
          </p:nvPr>
        </p:nvSpPr>
        <p:spPr>
          <a:xfrm>
            <a:off x="311700" y="1229875"/>
            <a:ext cx="8520600" cy="33390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7" name="Shape 37"/>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pPr lvl="0">
                <a:spcBef>
                  <a:spcPts val="0"/>
                </a:spcBef>
                <a:buNone/>
              </a:pPr>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311700" y="410000"/>
            <a:ext cx="8520600" cy="6078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body" idx="1"/>
          </p:nvPr>
        </p:nvSpPr>
        <p:spPr>
          <a:xfrm>
            <a:off x="311700" y="1229975"/>
            <a:ext cx="3999900" cy="33390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41" name="Shape 41"/>
          <p:cNvSpPr txBox="1">
            <a:spLocks noGrp="1"/>
          </p:cNvSpPr>
          <p:nvPr>
            <p:ph type="body" idx="2"/>
          </p:nvPr>
        </p:nvSpPr>
        <p:spPr>
          <a:xfrm>
            <a:off x="4832400" y="1229975"/>
            <a:ext cx="3999900" cy="33390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42" name="Shape 42"/>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dk2"/>
                </a:solidFill>
              </a:rPr>
              <a:pPr lvl="0">
                <a:spcBef>
                  <a:spcPts val="0"/>
                </a:spcBef>
                <a:buNone/>
              </a:pPr>
              <a:t>‹#›</a:t>
            </a:fld>
            <a:endParaRPr lang="en">
              <a:solidFill>
                <a:schemeClr val="dk2"/>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11700" y="410000"/>
            <a:ext cx="8520600" cy="6078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5" name="Shape 45"/>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dk2"/>
                </a:solidFill>
              </a:rPr>
              <a:pPr lvl="0">
                <a:spcBef>
                  <a:spcPts val="0"/>
                </a:spcBef>
                <a:buNone/>
              </a:pPr>
              <a:t>‹#›</a:t>
            </a:fld>
            <a:endParaRPr lang="en">
              <a:solidFill>
                <a:schemeClr val="dk2"/>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48" name="Shape 48"/>
          <p:cNvSpPr txBox="1">
            <a:spLocks noGrp="1"/>
          </p:cNvSpPr>
          <p:nvPr>
            <p:ph type="body" idx="1"/>
          </p:nvPr>
        </p:nvSpPr>
        <p:spPr>
          <a:xfrm>
            <a:off x="311700" y="1465804"/>
            <a:ext cx="2808000" cy="31032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49" name="Shape 49"/>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dk2"/>
                </a:solidFill>
              </a:rPr>
              <a:pPr lvl="0">
                <a:spcBef>
                  <a:spcPts val="0"/>
                </a:spcBef>
                <a:buNone/>
              </a:pPr>
              <a:t>‹#›</a:t>
            </a:fld>
            <a:endParaRPr lang="en">
              <a:solidFill>
                <a:schemeClr val="dk2"/>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accent4"/>
        </a:solidFill>
        <a:effectLst/>
      </p:bgPr>
    </p:bg>
    <p:spTree>
      <p:nvGrpSpPr>
        <p:cNvPr id="1" name="Shape 50"/>
        <p:cNvGrpSpPr/>
        <p:nvPr/>
      </p:nvGrpSpPr>
      <p:grpSpPr>
        <a:xfrm>
          <a:off x="0" y="0"/>
          <a:ext cx="0" cy="0"/>
          <a:chOff x="0" y="0"/>
          <a:chExt cx="0" cy="0"/>
        </a:xfrm>
      </p:grpSpPr>
      <p:grpSp>
        <p:nvGrpSpPr>
          <p:cNvPr id="51" name="Shape 51"/>
          <p:cNvGrpSpPr/>
          <p:nvPr/>
        </p:nvGrpSpPr>
        <p:grpSpPr>
          <a:xfrm>
            <a:off x="6098378" y="4"/>
            <a:ext cx="3045625" cy="2030570"/>
            <a:chOff x="6098378" y="4"/>
            <a:chExt cx="3045625" cy="2030570"/>
          </a:xfrm>
        </p:grpSpPr>
        <p:sp>
          <p:nvSpPr>
            <p:cNvPr id="52" name="Shape 52"/>
            <p:cNvSpPr/>
            <p:nvPr/>
          </p:nvSpPr>
          <p:spPr>
            <a:xfrm>
              <a:off x="8128803" y="15"/>
              <a:ext cx="1015200" cy="1015200"/>
            </a:xfrm>
            <a:prstGeom prst="rect">
              <a:avLst/>
            </a:prstGeom>
            <a:solidFill>
              <a:schemeClr val="accent3"/>
            </a:solidFill>
            <a:ln>
              <a:noFill/>
            </a:ln>
          </p:spPr>
          <p:txBody>
            <a:bodyPr lIns="91425" tIns="91425" rIns="91425" bIns="91425" anchor="ctr" anchorCtr="0">
              <a:noAutofit/>
            </a:bodyPr>
            <a:lstStyle/>
            <a:p>
              <a:pPr lvl="0">
                <a:spcBef>
                  <a:spcPts val="0"/>
                </a:spcBef>
                <a:buNone/>
              </a:pPr>
              <a:endParaRPr/>
            </a:p>
          </p:txBody>
        </p:sp>
        <p:sp>
          <p:nvSpPr>
            <p:cNvPr id="53" name="Shape 53"/>
            <p:cNvSpPr/>
            <p:nvPr/>
          </p:nvSpPr>
          <p:spPr>
            <a:xfrm flipH="1">
              <a:off x="7113463" y="4"/>
              <a:ext cx="1015200" cy="10152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sp>
          <p:nvSpPr>
            <p:cNvPr id="54" name="Shape 54"/>
            <p:cNvSpPr/>
            <p:nvPr/>
          </p:nvSpPr>
          <p:spPr>
            <a:xfrm rot="10800000" flipH="1">
              <a:off x="7113588" y="106"/>
              <a:ext cx="1015200" cy="1015200"/>
            </a:xfrm>
            <a:prstGeom prst="rtTriangle">
              <a:avLst/>
            </a:prstGeom>
            <a:solidFill>
              <a:schemeClr val="accent3"/>
            </a:solidFill>
            <a:ln>
              <a:noFill/>
            </a:ln>
          </p:spPr>
          <p:txBody>
            <a:bodyPr lIns="91425" tIns="91425" rIns="91425" bIns="91425" anchor="ctr" anchorCtr="0">
              <a:noAutofit/>
            </a:bodyPr>
            <a:lstStyle/>
            <a:p>
              <a:pPr lvl="0">
                <a:spcBef>
                  <a:spcPts val="0"/>
                </a:spcBef>
                <a:buNone/>
              </a:pPr>
              <a:endParaRPr/>
            </a:p>
          </p:txBody>
        </p:sp>
        <p:sp>
          <p:nvSpPr>
            <p:cNvPr id="55" name="Shape 55"/>
            <p:cNvSpPr/>
            <p:nvPr/>
          </p:nvSpPr>
          <p:spPr>
            <a:xfrm rot="10800000">
              <a:off x="6098378" y="96"/>
              <a:ext cx="1015200" cy="10152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sp>
          <p:nvSpPr>
            <p:cNvPr id="56" name="Shape 56"/>
            <p:cNvSpPr/>
            <p:nvPr/>
          </p:nvSpPr>
          <p:spPr>
            <a:xfrm rot="10800000">
              <a:off x="8128789" y="1015375"/>
              <a:ext cx="1015200" cy="1015200"/>
            </a:xfrm>
            <a:prstGeom prst="rtTriangle">
              <a:avLst/>
            </a:prstGeom>
            <a:solidFill>
              <a:schemeClr val="accent5"/>
            </a:solidFill>
            <a:ln>
              <a:noFill/>
            </a:ln>
          </p:spPr>
          <p:txBody>
            <a:bodyPr lIns="91425" tIns="91425" rIns="91425" bIns="91425" anchor="ctr" anchorCtr="0">
              <a:noAutofit/>
            </a:bodyPr>
            <a:lstStyle/>
            <a:p>
              <a:pPr lvl="0">
                <a:spcBef>
                  <a:spcPts val="0"/>
                </a:spcBef>
                <a:buNone/>
              </a:pPr>
              <a:endParaRPr/>
            </a:p>
          </p:txBody>
        </p:sp>
      </p:grpSp>
      <p:sp>
        <p:nvSpPr>
          <p:cNvPr id="57" name="Shape 57"/>
          <p:cNvSpPr txBox="1">
            <a:spLocks noGrp="1"/>
          </p:cNvSpPr>
          <p:nvPr>
            <p:ph type="title"/>
          </p:nvPr>
        </p:nvSpPr>
        <p:spPr>
          <a:xfrm>
            <a:off x="490250" y="526350"/>
            <a:ext cx="5618700" cy="4090800"/>
          </a:xfrm>
          <a:prstGeom prst="rect">
            <a:avLst/>
          </a:prstGeom>
        </p:spPr>
        <p:txBody>
          <a:bodyPr lIns="91425" tIns="91425" rIns="91425" bIns="91425" anchor="ctr" anchorCtr="0"/>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a:endParaRPr/>
          </a:p>
        </p:txBody>
      </p:sp>
      <p:sp>
        <p:nvSpPr>
          <p:cNvPr id="58" name="Shape 58"/>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pPr lvl="0">
                <a:spcBef>
                  <a:spcPts val="0"/>
                </a:spcBef>
                <a:buNone/>
              </a:pPr>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59"/>
        <p:cNvGrpSpPr/>
        <p:nvPr/>
      </p:nvGrpSpPr>
      <p:grpSpPr>
        <a:xfrm>
          <a:off x="0" y="0"/>
          <a:ext cx="0" cy="0"/>
          <a:chOff x="0" y="0"/>
          <a:chExt cx="0" cy="0"/>
        </a:xfrm>
      </p:grpSpPr>
      <p:sp>
        <p:nvSpPr>
          <p:cNvPr id="60" name="Shape 60"/>
          <p:cNvSpPr/>
          <p:nvPr/>
        </p:nvSpPr>
        <p:spPr>
          <a:xfrm>
            <a:off x="4572000" y="-175"/>
            <a:ext cx="4572000" cy="51435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cxnSp>
        <p:nvCxnSpPr>
          <p:cNvPr id="61" name="Shape 61"/>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62" name="Shape 62"/>
          <p:cNvSpPr txBox="1">
            <a:spLocks noGrp="1"/>
          </p:cNvSpPr>
          <p:nvPr>
            <p:ph type="title"/>
          </p:nvPr>
        </p:nvSpPr>
        <p:spPr>
          <a:xfrm>
            <a:off x="265500" y="1151100"/>
            <a:ext cx="4045200" cy="15645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63" name="Shape 63"/>
          <p:cNvSpPr txBox="1">
            <a:spLocks noGrp="1"/>
          </p:cNvSpPr>
          <p:nvPr>
            <p:ph type="subTitle" idx="1"/>
          </p:nvPr>
        </p:nvSpPr>
        <p:spPr>
          <a:xfrm>
            <a:off x="265500" y="2769001"/>
            <a:ext cx="4045200" cy="12693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64" name="Shape 64"/>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65" name="Shape 65"/>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pPr lvl="0">
                <a:spcBef>
                  <a:spcPts val="0"/>
                </a:spcBef>
                <a:buNone/>
              </a:pPr>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66"/>
        <p:cNvGrpSpPr/>
        <p:nvPr/>
      </p:nvGrpSpPr>
      <p:grpSpPr>
        <a:xfrm>
          <a:off x="0" y="0"/>
          <a:ext cx="0" cy="0"/>
          <a:chOff x="0" y="0"/>
          <a:chExt cx="0" cy="0"/>
        </a:xfrm>
      </p:grpSpPr>
      <p:sp>
        <p:nvSpPr>
          <p:cNvPr id="67" name="Shape 67"/>
          <p:cNvSpPr txBox="1">
            <a:spLocks noGrp="1"/>
          </p:cNvSpPr>
          <p:nvPr>
            <p:ph type="body" idx="1"/>
          </p:nvPr>
        </p:nvSpPr>
        <p:spPr>
          <a:xfrm>
            <a:off x="319500" y="4230575"/>
            <a:ext cx="5998800" cy="5988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68" name="Shape 68"/>
          <p:cNvSpPr txBox="1">
            <a:spLocks noGrp="1"/>
          </p:cNvSpPr>
          <p:nvPr>
            <p:ph type="sldNum" idx="12"/>
          </p:nvPr>
        </p:nvSpPr>
        <p:spPr>
          <a:xfrm>
            <a:off x="8460431" y="4651190"/>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dk2"/>
                </a:solidFill>
              </a:rPr>
              <a:pPr lvl="0">
                <a:spcBef>
                  <a:spcPts val="0"/>
                </a:spcBef>
                <a:buNone/>
              </a:pPr>
              <a:t>‹#›</a:t>
            </a:fld>
            <a:endParaRPr lang="en">
              <a:solidFill>
                <a:schemeClr val="dk2"/>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10000"/>
            <a:ext cx="8520600" cy="607800"/>
          </a:xfrm>
          <a:prstGeom prst="rect">
            <a:avLst/>
          </a:prstGeom>
          <a:noFill/>
          <a:ln>
            <a:noFill/>
          </a:ln>
        </p:spPr>
        <p:txBody>
          <a:bodyPr lIns="91425" tIns="91425" rIns="91425" bIns="91425" anchor="t" anchorCtr="0"/>
          <a:lstStyle>
            <a:lvl1pPr lvl="0">
              <a:spcBef>
                <a:spcPts val="0"/>
              </a:spcBef>
              <a:buClr>
                <a:schemeClr val="dk1"/>
              </a:buClr>
              <a:buSzPct val="100000"/>
              <a:buFont typeface="Roboto"/>
              <a:buNone/>
              <a:defRPr sz="3000">
                <a:solidFill>
                  <a:schemeClr val="dk1"/>
                </a:solidFill>
                <a:latin typeface="Roboto"/>
                <a:ea typeface="Roboto"/>
                <a:cs typeface="Roboto"/>
                <a:sym typeface="Roboto"/>
              </a:defRPr>
            </a:lvl1pPr>
            <a:lvl2pPr lvl="1">
              <a:spcBef>
                <a:spcPts val="0"/>
              </a:spcBef>
              <a:buClr>
                <a:schemeClr val="dk1"/>
              </a:buClr>
              <a:buSzPct val="100000"/>
              <a:buFont typeface="Roboto"/>
              <a:buNone/>
              <a:defRPr sz="3000">
                <a:solidFill>
                  <a:schemeClr val="dk1"/>
                </a:solidFill>
                <a:latin typeface="Roboto"/>
                <a:ea typeface="Roboto"/>
                <a:cs typeface="Roboto"/>
                <a:sym typeface="Roboto"/>
              </a:defRPr>
            </a:lvl2pPr>
            <a:lvl3pPr lvl="2">
              <a:spcBef>
                <a:spcPts val="0"/>
              </a:spcBef>
              <a:buClr>
                <a:schemeClr val="dk1"/>
              </a:buClr>
              <a:buSzPct val="100000"/>
              <a:buFont typeface="Roboto"/>
              <a:buNone/>
              <a:defRPr sz="3000">
                <a:solidFill>
                  <a:schemeClr val="dk1"/>
                </a:solidFill>
                <a:latin typeface="Roboto"/>
                <a:ea typeface="Roboto"/>
                <a:cs typeface="Roboto"/>
                <a:sym typeface="Roboto"/>
              </a:defRPr>
            </a:lvl3pPr>
            <a:lvl4pPr lvl="3">
              <a:spcBef>
                <a:spcPts val="0"/>
              </a:spcBef>
              <a:buClr>
                <a:schemeClr val="dk1"/>
              </a:buClr>
              <a:buSzPct val="100000"/>
              <a:buFont typeface="Roboto"/>
              <a:buNone/>
              <a:defRPr sz="3000">
                <a:solidFill>
                  <a:schemeClr val="dk1"/>
                </a:solidFill>
                <a:latin typeface="Roboto"/>
                <a:ea typeface="Roboto"/>
                <a:cs typeface="Roboto"/>
                <a:sym typeface="Roboto"/>
              </a:defRPr>
            </a:lvl4pPr>
            <a:lvl5pPr lvl="4">
              <a:spcBef>
                <a:spcPts val="0"/>
              </a:spcBef>
              <a:buClr>
                <a:schemeClr val="dk1"/>
              </a:buClr>
              <a:buSzPct val="100000"/>
              <a:buFont typeface="Roboto"/>
              <a:buNone/>
              <a:defRPr sz="3000">
                <a:solidFill>
                  <a:schemeClr val="dk1"/>
                </a:solidFill>
                <a:latin typeface="Roboto"/>
                <a:ea typeface="Roboto"/>
                <a:cs typeface="Roboto"/>
                <a:sym typeface="Roboto"/>
              </a:defRPr>
            </a:lvl5pPr>
            <a:lvl6pPr lvl="5">
              <a:spcBef>
                <a:spcPts val="0"/>
              </a:spcBef>
              <a:buClr>
                <a:schemeClr val="dk1"/>
              </a:buClr>
              <a:buSzPct val="100000"/>
              <a:buFont typeface="Roboto"/>
              <a:buNone/>
              <a:defRPr sz="3000">
                <a:solidFill>
                  <a:schemeClr val="dk1"/>
                </a:solidFill>
                <a:latin typeface="Roboto"/>
                <a:ea typeface="Roboto"/>
                <a:cs typeface="Roboto"/>
                <a:sym typeface="Roboto"/>
              </a:defRPr>
            </a:lvl6pPr>
            <a:lvl7pPr lvl="6">
              <a:spcBef>
                <a:spcPts val="0"/>
              </a:spcBef>
              <a:buClr>
                <a:schemeClr val="dk1"/>
              </a:buClr>
              <a:buSzPct val="100000"/>
              <a:buFont typeface="Roboto"/>
              <a:buNone/>
              <a:defRPr sz="3000">
                <a:solidFill>
                  <a:schemeClr val="dk1"/>
                </a:solidFill>
                <a:latin typeface="Roboto"/>
                <a:ea typeface="Roboto"/>
                <a:cs typeface="Roboto"/>
                <a:sym typeface="Roboto"/>
              </a:defRPr>
            </a:lvl7pPr>
            <a:lvl8pPr lvl="7">
              <a:spcBef>
                <a:spcPts val="0"/>
              </a:spcBef>
              <a:buClr>
                <a:schemeClr val="dk1"/>
              </a:buClr>
              <a:buSzPct val="100000"/>
              <a:buFont typeface="Roboto"/>
              <a:buNone/>
              <a:defRPr sz="3000">
                <a:solidFill>
                  <a:schemeClr val="dk1"/>
                </a:solidFill>
                <a:latin typeface="Roboto"/>
                <a:ea typeface="Roboto"/>
                <a:cs typeface="Roboto"/>
                <a:sym typeface="Roboto"/>
              </a:defRPr>
            </a:lvl8pPr>
            <a:lvl9pPr lvl="8">
              <a:spcBef>
                <a:spcPts val="0"/>
              </a:spcBef>
              <a:buClr>
                <a:schemeClr val="dk1"/>
              </a:buClr>
              <a:buSzPct val="100000"/>
              <a:buFont typeface="Roboto"/>
              <a:buNone/>
              <a:defRPr sz="3000">
                <a:solidFill>
                  <a:schemeClr val="dk1"/>
                </a:solidFill>
                <a:latin typeface="Roboto"/>
                <a:ea typeface="Roboto"/>
                <a:cs typeface="Roboto"/>
                <a:sym typeface="Roboto"/>
              </a:defRPr>
            </a:lvl9pPr>
          </a:lstStyle>
          <a:p>
            <a:endParaRPr/>
          </a:p>
        </p:txBody>
      </p:sp>
      <p:sp>
        <p:nvSpPr>
          <p:cNvPr id="7" name="Shape 7"/>
          <p:cNvSpPr txBox="1">
            <a:spLocks noGrp="1"/>
          </p:cNvSpPr>
          <p:nvPr>
            <p:ph type="body" idx="1"/>
          </p:nvPr>
        </p:nvSpPr>
        <p:spPr>
          <a:xfrm>
            <a:off x="311700" y="1229875"/>
            <a:ext cx="8520600" cy="33390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buFont typeface="Roboto"/>
              <a:defRPr sz="1800">
                <a:solidFill>
                  <a:schemeClr val="dk2"/>
                </a:solidFill>
                <a:latin typeface="Roboto"/>
                <a:ea typeface="Roboto"/>
                <a:cs typeface="Roboto"/>
                <a:sym typeface="Roboto"/>
              </a:defRPr>
            </a:lvl1pPr>
            <a:lvl2pPr lvl="1">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2pPr>
            <a:lvl3pPr lvl="2">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3pPr>
            <a:lvl4pPr lvl="3">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4pPr>
            <a:lvl5pPr lvl="4">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5pPr>
            <a:lvl6pPr lvl="5">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6pPr>
            <a:lvl7pPr lvl="6">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7pPr>
            <a:lvl8pPr lvl="7">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8pPr>
            <a:lvl9pPr lvl="8">
              <a:lnSpc>
                <a:spcPct val="115000"/>
              </a:lnSpc>
              <a:spcBef>
                <a:spcPts val="0"/>
              </a:spcBef>
              <a:spcAft>
                <a:spcPts val="1600"/>
              </a:spcAft>
              <a:buClr>
                <a:schemeClr val="dk2"/>
              </a:buClr>
              <a:buFont typeface="Roboto"/>
              <a:defRPr>
                <a:solidFill>
                  <a:schemeClr val="dk2"/>
                </a:solidFill>
                <a:latin typeface="Roboto"/>
                <a:ea typeface="Roboto"/>
                <a:cs typeface="Roboto"/>
                <a:sym typeface="Roboto"/>
              </a:defRPr>
            </a:lvl9pPr>
          </a:lstStyle>
          <a:p>
            <a:endParaRPr/>
          </a:p>
        </p:txBody>
      </p:sp>
      <p:sp>
        <p:nvSpPr>
          <p:cNvPr id="8" name="Shape 8"/>
          <p:cNvSpPr txBox="1">
            <a:spLocks noGrp="1"/>
          </p:cNvSpPr>
          <p:nvPr>
            <p:ph type="sldNum" idx="12"/>
          </p:nvPr>
        </p:nvSpPr>
        <p:spPr>
          <a:xfrm>
            <a:off x="8460431" y="4651190"/>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lt1"/>
                </a:solidFill>
                <a:latin typeface="Roboto"/>
                <a:ea typeface="Roboto"/>
                <a:cs typeface="Roboto"/>
                <a:sym typeface="Roboto"/>
              </a:rPr>
              <a:pPr lvl="0" algn="r">
                <a:spcBef>
                  <a:spcPts val="0"/>
                </a:spcBef>
                <a:buNone/>
              </a:pPr>
              <a:t>‹#›</a:t>
            </a:fld>
            <a:endParaRPr lang="en" sz="1000">
              <a:solidFill>
                <a:schemeClr val="lt1"/>
              </a:solidFill>
              <a:latin typeface="Roboto"/>
              <a:ea typeface="Roboto"/>
              <a:cs typeface="Roboto"/>
              <a:sym typeface="Robot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4"/>
        <p:cNvGrpSpPr/>
        <p:nvPr/>
      </p:nvGrpSpPr>
      <p:grpSpPr>
        <a:xfrm>
          <a:off x="0" y="0"/>
          <a:ext cx="0" cy="0"/>
          <a:chOff x="0" y="0"/>
          <a:chExt cx="0" cy="0"/>
        </a:xfrm>
      </p:grpSpPr>
      <p:sp>
        <p:nvSpPr>
          <p:cNvPr id="85" name="Shape 85"/>
          <p:cNvSpPr txBox="1"/>
          <p:nvPr/>
        </p:nvSpPr>
        <p:spPr>
          <a:xfrm>
            <a:off x="1232950" y="310125"/>
            <a:ext cx="6550500" cy="718500"/>
          </a:xfrm>
          <a:prstGeom prst="rect">
            <a:avLst/>
          </a:prstGeom>
          <a:noFill/>
          <a:ln>
            <a:noFill/>
          </a:ln>
        </p:spPr>
        <p:txBody>
          <a:bodyPr lIns="91425" tIns="91425" rIns="91425" bIns="91425" anchor="t" anchorCtr="0">
            <a:noAutofit/>
          </a:bodyPr>
          <a:lstStyle/>
          <a:p>
            <a:pPr lvl="0" algn="ctr">
              <a:spcBef>
                <a:spcPts val="0"/>
              </a:spcBef>
              <a:buNone/>
            </a:pPr>
            <a:r>
              <a:rPr lang="en" sz="3000">
                <a:solidFill>
                  <a:schemeClr val="dk1"/>
                </a:solidFill>
                <a:latin typeface="Georgia"/>
                <a:ea typeface="Georgia"/>
                <a:cs typeface="Georgia"/>
                <a:sym typeface="Georgia"/>
              </a:rPr>
              <a:t>Washington University Of Barbados </a:t>
            </a:r>
          </a:p>
        </p:txBody>
      </p:sp>
      <p:pic>
        <p:nvPicPr>
          <p:cNvPr id="86" name="Shape 86" descr="logo.png"/>
          <p:cNvPicPr preferRelativeResize="0"/>
          <p:nvPr/>
        </p:nvPicPr>
        <p:blipFill>
          <a:blip r:embed="rId4">
            <a:alphaModFix/>
          </a:blip>
          <a:stretch>
            <a:fillRect/>
          </a:stretch>
        </p:blipFill>
        <p:spPr>
          <a:xfrm>
            <a:off x="0" y="0"/>
            <a:ext cx="1157100" cy="10956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45" name="Shape 145" descr="01.png"/>
          <p:cNvPicPr preferRelativeResize="0"/>
          <p:nvPr/>
        </p:nvPicPr>
        <p:blipFill>
          <a:blip r:embed="rId4">
            <a:alphaModFix/>
          </a:blip>
          <a:stretch>
            <a:fillRect/>
          </a:stretch>
        </p:blipFill>
        <p:spPr>
          <a:xfrm>
            <a:off x="2504800" y="1049175"/>
            <a:ext cx="3735143" cy="3820899"/>
          </a:xfrm>
          <a:prstGeom prst="rect">
            <a:avLst/>
          </a:prstGeom>
          <a:noFill/>
          <a:ln>
            <a:noFill/>
          </a:ln>
        </p:spPr>
      </p:pic>
      <p:pic>
        <p:nvPicPr>
          <p:cNvPr id="146" name="Shape 146" descr="logo.png"/>
          <p:cNvPicPr preferRelativeResize="0"/>
          <p:nvPr/>
        </p:nvPicPr>
        <p:blipFill>
          <a:blip r:embed="rId5">
            <a:alphaModFix/>
          </a:blip>
          <a:stretch>
            <a:fillRect/>
          </a:stretch>
        </p:blipFill>
        <p:spPr>
          <a:xfrm>
            <a:off x="0" y="0"/>
            <a:ext cx="1128899" cy="10956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0"/>
        <p:cNvGrpSpPr/>
        <p:nvPr/>
      </p:nvGrpSpPr>
      <p:grpSpPr>
        <a:xfrm>
          <a:off x="0" y="0"/>
          <a:ext cx="0" cy="0"/>
          <a:chOff x="0" y="0"/>
          <a:chExt cx="0" cy="0"/>
        </a:xfrm>
      </p:grpSpPr>
      <p:sp>
        <p:nvSpPr>
          <p:cNvPr id="151" name="Shape 151"/>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52" name="Shape 152" descr="10.png"/>
          <p:cNvPicPr preferRelativeResize="0"/>
          <p:nvPr/>
        </p:nvPicPr>
        <p:blipFill>
          <a:blip r:embed="rId4">
            <a:alphaModFix/>
          </a:blip>
          <a:stretch>
            <a:fillRect/>
          </a:stretch>
        </p:blipFill>
        <p:spPr>
          <a:xfrm>
            <a:off x="2557750" y="1087000"/>
            <a:ext cx="3732041" cy="3820900"/>
          </a:xfrm>
          <a:prstGeom prst="rect">
            <a:avLst/>
          </a:prstGeom>
          <a:noFill/>
          <a:ln>
            <a:noFill/>
          </a:ln>
        </p:spPr>
      </p:pic>
      <p:pic>
        <p:nvPicPr>
          <p:cNvPr id="153" name="Shape 153" descr="logo.png"/>
          <p:cNvPicPr preferRelativeResize="0"/>
          <p:nvPr/>
        </p:nvPicPr>
        <p:blipFill>
          <a:blip r:embed="rId5">
            <a:alphaModFix/>
          </a:blip>
          <a:stretch>
            <a:fillRect/>
          </a:stretch>
        </p:blipFill>
        <p:spPr>
          <a:xfrm>
            <a:off x="0" y="0"/>
            <a:ext cx="1128899" cy="10956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59" name="Shape 159" descr="14.png"/>
          <p:cNvPicPr preferRelativeResize="0"/>
          <p:nvPr/>
        </p:nvPicPr>
        <p:blipFill>
          <a:blip r:embed="rId4">
            <a:alphaModFix/>
          </a:blip>
          <a:stretch>
            <a:fillRect/>
          </a:stretch>
        </p:blipFill>
        <p:spPr>
          <a:xfrm>
            <a:off x="2270300" y="1017800"/>
            <a:ext cx="3732041" cy="3820900"/>
          </a:xfrm>
          <a:prstGeom prst="rect">
            <a:avLst/>
          </a:prstGeom>
          <a:noFill/>
          <a:ln>
            <a:noFill/>
          </a:ln>
        </p:spPr>
      </p:pic>
      <p:pic>
        <p:nvPicPr>
          <p:cNvPr id="160" name="Shape 160" descr="logo.png"/>
          <p:cNvPicPr preferRelativeResize="0"/>
          <p:nvPr/>
        </p:nvPicPr>
        <p:blipFill>
          <a:blip r:embed="rId5">
            <a:alphaModFix/>
          </a:blip>
          <a:stretch>
            <a:fillRect/>
          </a:stretch>
        </p:blipFill>
        <p:spPr>
          <a:xfrm>
            <a:off x="0" y="0"/>
            <a:ext cx="1157100" cy="11147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66" name="Shape 166" descr="09.png"/>
          <p:cNvPicPr preferRelativeResize="0"/>
          <p:nvPr/>
        </p:nvPicPr>
        <p:blipFill>
          <a:blip r:embed="rId3">
            <a:alphaModFix/>
          </a:blip>
          <a:stretch>
            <a:fillRect/>
          </a:stretch>
        </p:blipFill>
        <p:spPr>
          <a:xfrm>
            <a:off x="2618250" y="1071850"/>
            <a:ext cx="3735143" cy="3820899"/>
          </a:xfrm>
          <a:prstGeom prst="rect">
            <a:avLst/>
          </a:prstGeom>
          <a:noFill/>
          <a:ln>
            <a:noFill/>
          </a:ln>
        </p:spPr>
      </p:pic>
      <p:pic>
        <p:nvPicPr>
          <p:cNvPr id="167" name="Shape 167" descr="logo.png"/>
          <p:cNvPicPr preferRelativeResize="0"/>
          <p:nvPr/>
        </p:nvPicPr>
        <p:blipFill>
          <a:blip r:embed="rId4">
            <a:alphaModFix/>
          </a:blip>
          <a:stretch>
            <a:fillRect/>
          </a:stretch>
        </p:blipFill>
        <p:spPr>
          <a:xfrm>
            <a:off x="0" y="0"/>
            <a:ext cx="1142999" cy="10956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1"/>
        <p:cNvGrpSpPr/>
        <p:nvPr/>
      </p:nvGrpSpPr>
      <p:grpSpPr>
        <a:xfrm>
          <a:off x="0" y="0"/>
          <a:ext cx="0" cy="0"/>
          <a:chOff x="0" y="0"/>
          <a:chExt cx="0" cy="0"/>
        </a:xfrm>
      </p:grpSpPr>
      <p:sp>
        <p:nvSpPr>
          <p:cNvPr id="172" name="Shape 172"/>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73" name="Shape 173" descr="47.png"/>
          <p:cNvPicPr preferRelativeResize="0"/>
          <p:nvPr/>
        </p:nvPicPr>
        <p:blipFill>
          <a:blip r:embed="rId4">
            <a:alphaModFix/>
          </a:blip>
          <a:stretch>
            <a:fillRect/>
          </a:stretch>
        </p:blipFill>
        <p:spPr>
          <a:xfrm>
            <a:off x="2704425" y="1123725"/>
            <a:ext cx="3735143" cy="3820899"/>
          </a:xfrm>
          <a:prstGeom prst="rect">
            <a:avLst/>
          </a:prstGeom>
          <a:noFill/>
          <a:ln>
            <a:noFill/>
          </a:ln>
        </p:spPr>
      </p:pic>
      <p:pic>
        <p:nvPicPr>
          <p:cNvPr id="174" name="Shape 174" descr="logo.png"/>
          <p:cNvPicPr preferRelativeResize="0"/>
          <p:nvPr/>
        </p:nvPicPr>
        <p:blipFill>
          <a:blip r:embed="rId5">
            <a:alphaModFix/>
          </a:blip>
          <a:stretch>
            <a:fillRect/>
          </a:stretch>
        </p:blipFill>
        <p:spPr>
          <a:xfrm>
            <a:off x="0" y="0"/>
            <a:ext cx="1089199" cy="10956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80" name="Shape 180" descr="18.png"/>
          <p:cNvPicPr preferRelativeResize="0"/>
          <p:nvPr/>
        </p:nvPicPr>
        <p:blipFill>
          <a:blip r:embed="rId3">
            <a:alphaModFix/>
          </a:blip>
          <a:stretch>
            <a:fillRect/>
          </a:stretch>
        </p:blipFill>
        <p:spPr>
          <a:xfrm>
            <a:off x="2315725" y="1017800"/>
            <a:ext cx="3735143" cy="3820899"/>
          </a:xfrm>
          <a:prstGeom prst="rect">
            <a:avLst/>
          </a:prstGeom>
          <a:noFill/>
          <a:ln>
            <a:noFill/>
          </a:ln>
        </p:spPr>
      </p:pic>
      <p:pic>
        <p:nvPicPr>
          <p:cNvPr id="181" name="Shape 181" descr="logo.png"/>
          <p:cNvPicPr preferRelativeResize="0"/>
          <p:nvPr/>
        </p:nvPicPr>
        <p:blipFill>
          <a:blip r:embed="rId4">
            <a:alphaModFix/>
          </a:blip>
          <a:stretch>
            <a:fillRect/>
          </a:stretch>
        </p:blipFill>
        <p:spPr>
          <a:xfrm>
            <a:off x="0" y="0"/>
            <a:ext cx="1150050" cy="11359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87" name="Shape 187" descr="43.png"/>
          <p:cNvPicPr preferRelativeResize="0"/>
          <p:nvPr/>
        </p:nvPicPr>
        <p:blipFill>
          <a:blip r:embed="rId4">
            <a:alphaModFix/>
          </a:blip>
          <a:stretch>
            <a:fillRect/>
          </a:stretch>
        </p:blipFill>
        <p:spPr>
          <a:xfrm>
            <a:off x="2565275" y="1056750"/>
            <a:ext cx="3735143" cy="3820899"/>
          </a:xfrm>
          <a:prstGeom prst="rect">
            <a:avLst/>
          </a:prstGeom>
          <a:noFill/>
          <a:ln>
            <a:noFill/>
          </a:ln>
        </p:spPr>
      </p:pic>
      <p:pic>
        <p:nvPicPr>
          <p:cNvPr id="188" name="Shape 188" descr="logo.png"/>
          <p:cNvPicPr preferRelativeResize="0"/>
          <p:nvPr/>
        </p:nvPicPr>
        <p:blipFill>
          <a:blip r:embed="rId5">
            <a:alphaModFix/>
          </a:blip>
          <a:stretch>
            <a:fillRect/>
          </a:stretch>
        </p:blipFill>
        <p:spPr>
          <a:xfrm>
            <a:off x="0" y="0"/>
            <a:ext cx="1135949" cy="1143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94" name="Shape 194" descr="31.png"/>
          <p:cNvPicPr preferRelativeResize="0"/>
          <p:nvPr/>
        </p:nvPicPr>
        <p:blipFill>
          <a:blip r:embed="rId4">
            <a:alphaModFix/>
          </a:blip>
          <a:stretch>
            <a:fillRect/>
          </a:stretch>
        </p:blipFill>
        <p:spPr>
          <a:xfrm>
            <a:off x="2474525" y="1017800"/>
            <a:ext cx="3735143" cy="3820899"/>
          </a:xfrm>
          <a:prstGeom prst="rect">
            <a:avLst/>
          </a:prstGeom>
          <a:noFill/>
          <a:ln>
            <a:noFill/>
          </a:ln>
        </p:spPr>
      </p:pic>
      <p:pic>
        <p:nvPicPr>
          <p:cNvPr id="195" name="Shape 195" descr="logo.png"/>
          <p:cNvPicPr preferRelativeResize="0"/>
          <p:nvPr/>
        </p:nvPicPr>
        <p:blipFill>
          <a:blip r:embed="rId5">
            <a:alphaModFix/>
          </a:blip>
          <a:stretch>
            <a:fillRect/>
          </a:stretch>
        </p:blipFill>
        <p:spPr>
          <a:xfrm>
            <a:off x="0" y="0"/>
            <a:ext cx="1178274" cy="11500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201" name="Shape 201" descr="16.png"/>
          <p:cNvPicPr preferRelativeResize="0"/>
          <p:nvPr/>
        </p:nvPicPr>
        <p:blipFill>
          <a:blip r:embed="rId4">
            <a:alphaModFix/>
          </a:blip>
          <a:stretch>
            <a:fillRect/>
          </a:stretch>
        </p:blipFill>
        <p:spPr>
          <a:xfrm>
            <a:off x="2640950" y="1017800"/>
            <a:ext cx="3735143" cy="3820899"/>
          </a:xfrm>
          <a:prstGeom prst="rect">
            <a:avLst/>
          </a:prstGeom>
          <a:noFill/>
          <a:ln>
            <a:noFill/>
          </a:ln>
        </p:spPr>
      </p:pic>
      <p:pic>
        <p:nvPicPr>
          <p:cNvPr id="202" name="Shape 202" descr="logo.png"/>
          <p:cNvPicPr preferRelativeResize="0"/>
          <p:nvPr/>
        </p:nvPicPr>
        <p:blipFill>
          <a:blip r:embed="rId5">
            <a:alphaModFix/>
          </a:blip>
          <a:stretch>
            <a:fillRect/>
          </a:stretch>
        </p:blipFill>
        <p:spPr>
          <a:xfrm>
            <a:off x="0" y="0"/>
            <a:ext cx="1185324" cy="11641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364650" y="341925"/>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208" name="Shape 208" descr="17.png"/>
          <p:cNvPicPr preferRelativeResize="0"/>
          <p:nvPr/>
        </p:nvPicPr>
        <p:blipFill>
          <a:blip r:embed="rId4">
            <a:alphaModFix/>
          </a:blip>
          <a:stretch>
            <a:fillRect/>
          </a:stretch>
        </p:blipFill>
        <p:spPr>
          <a:xfrm>
            <a:off x="2704425" y="1085875"/>
            <a:ext cx="3735143" cy="3820899"/>
          </a:xfrm>
          <a:prstGeom prst="rect">
            <a:avLst/>
          </a:prstGeom>
          <a:noFill/>
          <a:ln>
            <a:noFill/>
          </a:ln>
        </p:spPr>
      </p:pic>
      <p:pic>
        <p:nvPicPr>
          <p:cNvPr id="209" name="Shape 209" descr="logo.png"/>
          <p:cNvPicPr preferRelativeResize="0"/>
          <p:nvPr/>
        </p:nvPicPr>
        <p:blipFill>
          <a:blip r:embed="rId5">
            <a:alphaModFix/>
          </a:blip>
          <a:stretch>
            <a:fillRect/>
          </a:stretch>
        </p:blipFill>
        <p:spPr>
          <a:xfrm>
            <a:off x="0" y="0"/>
            <a:ext cx="1142999" cy="10956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0"/>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3"/>
        <p:cNvGrpSpPr/>
        <p:nvPr/>
      </p:nvGrpSpPr>
      <p:grpSpPr>
        <a:xfrm>
          <a:off x="0" y="0"/>
          <a:ext cx="0" cy="0"/>
          <a:chOff x="0" y="0"/>
          <a:chExt cx="0" cy="0"/>
        </a:xfrm>
      </p:grpSpPr>
      <p:sp>
        <p:nvSpPr>
          <p:cNvPr id="214" name="Shape 214"/>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215" name="Shape 215" descr="21.png"/>
          <p:cNvPicPr preferRelativeResize="0"/>
          <p:nvPr/>
        </p:nvPicPr>
        <p:blipFill>
          <a:blip r:embed="rId4">
            <a:alphaModFix/>
          </a:blip>
          <a:stretch>
            <a:fillRect/>
          </a:stretch>
        </p:blipFill>
        <p:spPr>
          <a:xfrm>
            <a:off x="2489650" y="1017800"/>
            <a:ext cx="3735143" cy="3820899"/>
          </a:xfrm>
          <a:prstGeom prst="rect">
            <a:avLst/>
          </a:prstGeom>
          <a:noFill/>
          <a:ln>
            <a:noFill/>
          </a:ln>
        </p:spPr>
      </p:pic>
      <p:pic>
        <p:nvPicPr>
          <p:cNvPr id="216" name="Shape 216" descr="logo.png"/>
          <p:cNvPicPr preferRelativeResize="0"/>
          <p:nvPr/>
        </p:nvPicPr>
        <p:blipFill>
          <a:blip r:embed="rId5">
            <a:alphaModFix/>
          </a:blip>
          <a:stretch>
            <a:fillRect/>
          </a:stretch>
        </p:blipFill>
        <p:spPr>
          <a:xfrm>
            <a:off x="0" y="0"/>
            <a:ext cx="1128899" cy="11500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376987" y="236025"/>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222" name="Shape 222" descr="Washington university of barbados-0111.jpg"/>
          <p:cNvPicPr preferRelativeResize="0"/>
          <p:nvPr/>
        </p:nvPicPr>
        <p:blipFill>
          <a:blip r:embed="rId3">
            <a:alphaModFix/>
          </a:blip>
          <a:stretch>
            <a:fillRect/>
          </a:stretch>
        </p:blipFill>
        <p:spPr>
          <a:xfrm>
            <a:off x="2436725" y="904325"/>
            <a:ext cx="4030450" cy="4239172"/>
          </a:xfrm>
          <a:prstGeom prst="rect">
            <a:avLst/>
          </a:prstGeom>
          <a:noFill/>
          <a:ln>
            <a:noFill/>
          </a:ln>
        </p:spPr>
      </p:pic>
      <p:pic>
        <p:nvPicPr>
          <p:cNvPr id="223" name="Shape 223" descr="logo.png"/>
          <p:cNvPicPr preferRelativeResize="0"/>
          <p:nvPr/>
        </p:nvPicPr>
        <p:blipFill>
          <a:blip r:embed="rId4">
            <a:alphaModFix/>
          </a:blip>
          <a:stretch>
            <a:fillRect/>
          </a:stretch>
        </p:blipFill>
        <p:spPr>
          <a:xfrm>
            <a:off x="0" y="0"/>
            <a:ext cx="1142999" cy="109562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title"/>
          </p:nvPr>
        </p:nvSpPr>
        <p:spPr>
          <a:xfrm>
            <a:off x="311700" y="334375"/>
            <a:ext cx="8520600" cy="5430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229" name="Shape 229" descr="adm_requirement.jpg"/>
          <p:cNvPicPr preferRelativeResize="0"/>
          <p:nvPr/>
        </p:nvPicPr>
        <p:blipFill>
          <a:blip r:embed="rId3">
            <a:alphaModFix/>
          </a:blip>
          <a:stretch>
            <a:fillRect/>
          </a:stretch>
        </p:blipFill>
        <p:spPr>
          <a:xfrm>
            <a:off x="152400" y="1170200"/>
            <a:ext cx="8839201" cy="3276205"/>
          </a:xfrm>
          <a:prstGeom prst="rect">
            <a:avLst/>
          </a:prstGeom>
          <a:noFill/>
          <a:ln>
            <a:noFill/>
          </a:ln>
        </p:spPr>
      </p:pic>
      <p:pic>
        <p:nvPicPr>
          <p:cNvPr id="230" name="Shape 230" descr="logo.png"/>
          <p:cNvPicPr preferRelativeResize="0"/>
          <p:nvPr/>
        </p:nvPicPr>
        <p:blipFill>
          <a:blip r:embed="rId4">
            <a:alphaModFix/>
          </a:blip>
          <a:stretch>
            <a:fillRect/>
          </a:stretch>
        </p:blipFill>
        <p:spPr>
          <a:xfrm>
            <a:off x="0" y="0"/>
            <a:ext cx="1128899" cy="109562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349525" y="213325"/>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236" name="Shape 236" descr="IMG_4775.JPG"/>
          <p:cNvPicPr preferRelativeResize="0"/>
          <p:nvPr/>
        </p:nvPicPr>
        <p:blipFill>
          <a:blip r:embed="rId3">
            <a:alphaModFix/>
          </a:blip>
          <a:stretch>
            <a:fillRect/>
          </a:stretch>
        </p:blipFill>
        <p:spPr>
          <a:xfrm>
            <a:off x="2024737" y="995100"/>
            <a:ext cx="5094532" cy="3820899"/>
          </a:xfrm>
          <a:prstGeom prst="rect">
            <a:avLst/>
          </a:prstGeom>
          <a:noFill/>
          <a:ln>
            <a:noFill/>
          </a:ln>
        </p:spPr>
      </p:pic>
      <p:pic>
        <p:nvPicPr>
          <p:cNvPr id="237" name="Shape 237" descr="logo.png"/>
          <p:cNvPicPr preferRelativeResize="0"/>
          <p:nvPr/>
        </p:nvPicPr>
        <p:blipFill>
          <a:blip r:embed="rId4">
            <a:alphaModFix/>
          </a:blip>
          <a:stretch>
            <a:fillRect/>
          </a:stretch>
        </p:blipFill>
        <p:spPr>
          <a:xfrm>
            <a:off x="0" y="0"/>
            <a:ext cx="1150050" cy="109562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Shape 242"/>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243" name="Shape 243" descr="cont.jpg"/>
          <p:cNvPicPr preferRelativeResize="0"/>
          <p:nvPr/>
        </p:nvPicPr>
        <p:blipFill>
          <a:blip r:embed="rId3">
            <a:alphaModFix/>
          </a:blip>
          <a:stretch>
            <a:fillRect/>
          </a:stretch>
        </p:blipFill>
        <p:spPr>
          <a:xfrm>
            <a:off x="152400" y="1170200"/>
            <a:ext cx="8839201" cy="3276205"/>
          </a:xfrm>
          <a:prstGeom prst="rect">
            <a:avLst/>
          </a:prstGeom>
          <a:noFill/>
          <a:ln>
            <a:noFill/>
          </a:ln>
        </p:spPr>
      </p:pic>
      <p:pic>
        <p:nvPicPr>
          <p:cNvPr id="244" name="Shape 244" descr="logo.png"/>
          <p:cNvPicPr preferRelativeResize="0"/>
          <p:nvPr/>
        </p:nvPicPr>
        <p:blipFill>
          <a:blip r:embed="rId4">
            <a:alphaModFix/>
          </a:blip>
          <a:stretch>
            <a:fillRect/>
          </a:stretch>
        </p:blipFill>
        <p:spPr>
          <a:xfrm>
            <a:off x="0" y="0"/>
            <a:ext cx="1121825" cy="10956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311700" y="29655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250" name="Shape 250" descr="medicalfacts.jpg"/>
          <p:cNvPicPr preferRelativeResize="0"/>
          <p:nvPr/>
        </p:nvPicPr>
        <p:blipFill>
          <a:blip r:embed="rId3">
            <a:alphaModFix/>
          </a:blip>
          <a:stretch>
            <a:fillRect/>
          </a:stretch>
        </p:blipFill>
        <p:spPr>
          <a:xfrm>
            <a:off x="152400" y="1170200"/>
            <a:ext cx="8839201" cy="3276205"/>
          </a:xfrm>
          <a:prstGeom prst="rect">
            <a:avLst/>
          </a:prstGeom>
          <a:noFill/>
          <a:ln>
            <a:noFill/>
          </a:ln>
        </p:spPr>
      </p:pic>
      <p:pic>
        <p:nvPicPr>
          <p:cNvPr id="251" name="Shape 251" descr="logo.png"/>
          <p:cNvPicPr preferRelativeResize="0"/>
          <p:nvPr/>
        </p:nvPicPr>
        <p:blipFill>
          <a:blip r:embed="rId4">
            <a:alphaModFix/>
          </a:blip>
          <a:stretch>
            <a:fillRect/>
          </a:stretch>
        </p:blipFill>
        <p:spPr>
          <a:xfrm>
            <a:off x="0" y="0"/>
            <a:ext cx="1114775" cy="10956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a:spLocks noGrp="1"/>
          </p:cNvSpPr>
          <p:nvPr>
            <p:ph type="title"/>
          </p:nvPr>
        </p:nvSpPr>
        <p:spPr>
          <a:xfrm>
            <a:off x="833575" y="285575"/>
            <a:ext cx="8114700" cy="633900"/>
          </a:xfrm>
          <a:prstGeom prst="rect">
            <a:avLst/>
          </a:prstGeom>
        </p:spPr>
        <p:txBody>
          <a:bodyPr lIns="91425" tIns="91425" rIns="91425" bIns="91425" anchor="t" anchorCtr="0">
            <a:noAutofit/>
          </a:bodyPr>
          <a:lstStyle/>
          <a:p>
            <a:pPr lvl="0" algn="ctr" rtl="0">
              <a:spcBef>
                <a:spcPts val="0"/>
              </a:spcBef>
              <a:buNone/>
            </a:pPr>
            <a:r>
              <a:rPr lang="en" sz="2400">
                <a:highlight>
                  <a:srgbClr val="FFFFFF"/>
                </a:highlight>
                <a:latin typeface="Georgia"/>
                <a:ea typeface="Georgia"/>
                <a:cs typeface="Georgia"/>
                <a:sym typeface="Georgia"/>
              </a:rPr>
              <a:t>Admission Procedure for Doctor Of Medicine program</a:t>
            </a:r>
          </a:p>
          <a:p>
            <a:pPr lvl="0" algn="ctr">
              <a:spcBef>
                <a:spcPts val="0"/>
              </a:spcBef>
              <a:buNone/>
            </a:pPr>
            <a:endParaRPr sz="2400">
              <a:latin typeface="Georgia"/>
              <a:ea typeface="Georgia"/>
              <a:cs typeface="Georgia"/>
              <a:sym typeface="Georgia"/>
            </a:endParaRPr>
          </a:p>
        </p:txBody>
      </p:sp>
      <p:pic>
        <p:nvPicPr>
          <p:cNvPr id="257" name="Shape 257" descr="adproc.png"/>
          <p:cNvPicPr preferRelativeResize="0"/>
          <p:nvPr/>
        </p:nvPicPr>
        <p:blipFill>
          <a:blip r:embed="rId3">
            <a:alphaModFix/>
          </a:blip>
          <a:stretch>
            <a:fillRect/>
          </a:stretch>
        </p:blipFill>
        <p:spPr>
          <a:xfrm>
            <a:off x="2156850" y="1017800"/>
            <a:ext cx="4317719" cy="3820900"/>
          </a:xfrm>
          <a:prstGeom prst="rect">
            <a:avLst/>
          </a:prstGeom>
          <a:noFill/>
          <a:ln>
            <a:noFill/>
          </a:ln>
        </p:spPr>
      </p:pic>
      <p:pic>
        <p:nvPicPr>
          <p:cNvPr id="258" name="Shape 258" descr="logo.png"/>
          <p:cNvPicPr preferRelativeResize="0"/>
          <p:nvPr/>
        </p:nvPicPr>
        <p:blipFill>
          <a:blip r:embed="rId4">
            <a:alphaModFix/>
          </a:blip>
          <a:stretch>
            <a:fillRect/>
          </a:stretch>
        </p:blipFill>
        <p:spPr>
          <a:xfrm>
            <a:off x="0" y="0"/>
            <a:ext cx="1128899" cy="109562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p:nvPr>
        </p:nvSpPr>
        <p:spPr>
          <a:xfrm>
            <a:off x="311700" y="273850"/>
            <a:ext cx="7978500" cy="754800"/>
          </a:xfrm>
          <a:prstGeom prst="rect">
            <a:avLst/>
          </a:prstGeom>
        </p:spPr>
        <p:txBody>
          <a:bodyPr lIns="91425" tIns="91425" rIns="91425" bIns="91425" anchor="t" anchorCtr="0">
            <a:noAutofit/>
          </a:bodyPr>
          <a:lstStyle/>
          <a:p>
            <a:pPr lvl="0" algn="ctr" rtl="0">
              <a:lnSpc>
                <a:spcPct val="115000"/>
              </a:lnSpc>
              <a:spcBef>
                <a:spcPts val="1500"/>
              </a:spcBef>
              <a:spcAft>
                <a:spcPts val="800"/>
              </a:spcAft>
              <a:buNone/>
            </a:pPr>
            <a:r>
              <a:rPr lang="en" sz="2400" b="1">
                <a:solidFill>
                  <a:srgbClr val="2DB1AA"/>
                </a:solidFill>
                <a:latin typeface="Georgia"/>
                <a:ea typeface="Georgia"/>
                <a:cs typeface="Georgia"/>
                <a:sym typeface="Georgia"/>
              </a:rPr>
              <a:t>APPLY TO SCHOOL OF MEDICINE</a:t>
            </a:r>
          </a:p>
          <a:p>
            <a:pPr lvl="0" algn="ctr">
              <a:spcBef>
                <a:spcPts val="0"/>
              </a:spcBef>
              <a:buNone/>
            </a:pPr>
            <a:endParaRPr sz="2400">
              <a:latin typeface="Georgia"/>
              <a:ea typeface="Georgia"/>
              <a:cs typeface="Georgia"/>
              <a:sym typeface="Georgia"/>
            </a:endParaRPr>
          </a:p>
        </p:txBody>
      </p:sp>
      <p:pic>
        <p:nvPicPr>
          <p:cNvPr id="264" name="Shape 264" descr="atsom.png"/>
          <p:cNvPicPr preferRelativeResize="0"/>
          <p:nvPr/>
        </p:nvPicPr>
        <p:blipFill>
          <a:blip r:embed="rId3">
            <a:alphaModFix/>
          </a:blip>
          <a:stretch>
            <a:fillRect/>
          </a:stretch>
        </p:blipFill>
        <p:spPr>
          <a:xfrm>
            <a:off x="2429150" y="1109700"/>
            <a:ext cx="4134809" cy="3820897"/>
          </a:xfrm>
          <a:prstGeom prst="rect">
            <a:avLst/>
          </a:prstGeom>
          <a:noFill/>
          <a:ln>
            <a:noFill/>
          </a:ln>
        </p:spPr>
      </p:pic>
      <p:pic>
        <p:nvPicPr>
          <p:cNvPr id="265" name="Shape 265" descr="logo.png"/>
          <p:cNvPicPr preferRelativeResize="0"/>
          <p:nvPr/>
        </p:nvPicPr>
        <p:blipFill>
          <a:blip r:embed="rId4">
            <a:alphaModFix/>
          </a:blip>
          <a:stretch>
            <a:fillRect/>
          </a:stretch>
        </p:blipFill>
        <p:spPr>
          <a:xfrm>
            <a:off x="0" y="0"/>
            <a:ext cx="1128899" cy="109562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p:nvPr>
        </p:nvSpPr>
        <p:spPr>
          <a:xfrm>
            <a:off x="1134575" y="145275"/>
            <a:ext cx="7463100" cy="444600"/>
          </a:xfrm>
          <a:prstGeom prst="rect">
            <a:avLst/>
          </a:prstGeom>
        </p:spPr>
        <p:txBody>
          <a:bodyPr lIns="91425" tIns="91425" rIns="91425" bIns="91425" anchor="t" anchorCtr="0">
            <a:noAutofit/>
          </a:bodyPr>
          <a:lstStyle/>
          <a:p>
            <a:pPr lvl="0" algn="l">
              <a:spcBef>
                <a:spcPts val="0"/>
              </a:spcBef>
              <a:buNone/>
            </a:pPr>
            <a:r>
              <a:rPr lang="en" sz="2400">
                <a:latin typeface="Georgia"/>
                <a:ea typeface="Georgia"/>
                <a:cs typeface="Georgia"/>
                <a:sym typeface="Georgia"/>
              </a:rPr>
              <a:t>      Caribbean Medical Student Reviews</a:t>
            </a:r>
          </a:p>
          <a:p>
            <a:pPr lvl="0" algn="ctr">
              <a:spcBef>
                <a:spcPts val="0"/>
              </a:spcBef>
              <a:buNone/>
            </a:pPr>
            <a:endParaRPr sz="2400">
              <a:latin typeface="Georgia"/>
              <a:ea typeface="Georgia"/>
              <a:cs typeface="Georgia"/>
              <a:sym typeface="Georgia"/>
            </a:endParaRPr>
          </a:p>
        </p:txBody>
      </p:sp>
      <p:pic>
        <p:nvPicPr>
          <p:cNvPr id="271" name="Shape 271" descr="adstep.png"/>
          <p:cNvPicPr preferRelativeResize="0"/>
          <p:nvPr/>
        </p:nvPicPr>
        <p:blipFill>
          <a:blip r:embed="rId3">
            <a:alphaModFix/>
          </a:blip>
          <a:stretch>
            <a:fillRect/>
          </a:stretch>
        </p:blipFill>
        <p:spPr>
          <a:xfrm>
            <a:off x="2582662" y="589875"/>
            <a:ext cx="3978673" cy="4152722"/>
          </a:xfrm>
          <a:prstGeom prst="rect">
            <a:avLst/>
          </a:prstGeom>
          <a:noFill/>
          <a:ln>
            <a:noFill/>
          </a:ln>
        </p:spPr>
      </p:pic>
      <p:pic>
        <p:nvPicPr>
          <p:cNvPr id="272" name="Shape 272" descr="logo.png"/>
          <p:cNvPicPr preferRelativeResize="0"/>
          <p:nvPr/>
        </p:nvPicPr>
        <p:blipFill>
          <a:blip r:embed="rId4">
            <a:alphaModFix/>
          </a:blip>
          <a:stretch>
            <a:fillRect/>
          </a:stretch>
        </p:blipFill>
        <p:spPr>
          <a:xfrm>
            <a:off x="0" y="0"/>
            <a:ext cx="1089199" cy="10956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1242075" y="190650"/>
            <a:ext cx="62991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a:p>
            <a:pPr lvl="0" algn="ctr">
              <a:spcBef>
                <a:spcPts val="0"/>
              </a:spcBef>
              <a:buNone/>
            </a:pPr>
            <a:endParaRPr>
              <a:latin typeface="Georgia"/>
              <a:ea typeface="Georgia"/>
              <a:cs typeface="Georgia"/>
              <a:sym typeface="Georgia"/>
            </a:endParaRPr>
          </a:p>
        </p:txBody>
      </p:sp>
      <p:pic>
        <p:nvPicPr>
          <p:cNvPr id="278" name="Shape 278" descr="apply.jpg"/>
          <p:cNvPicPr preferRelativeResize="0"/>
          <p:nvPr/>
        </p:nvPicPr>
        <p:blipFill>
          <a:blip r:embed="rId3">
            <a:alphaModFix/>
          </a:blip>
          <a:stretch>
            <a:fillRect/>
          </a:stretch>
        </p:blipFill>
        <p:spPr>
          <a:xfrm>
            <a:off x="152400" y="1170200"/>
            <a:ext cx="8839201" cy="3276205"/>
          </a:xfrm>
          <a:prstGeom prst="rect">
            <a:avLst/>
          </a:prstGeom>
          <a:noFill/>
          <a:ln>
            <a:noFill/>
          </a:ln>
        </p:spPr>
      </p:pic>
      <p:pic>
        <p:nvPicPr>
          <p:cNvPr id="279" name="Shape 279" descr="logo.png"/>
          <p:cNvPicPr preferRelativeResize="0"/>
          <p:nvPr/>
        </p:nvPicPr>
        <p:blipFill>
          <a:blip r:embed="rId4">
            <a:alphaModFix/>
          </a:blip>
          <a:stretch>
            <a:fillRect/>
          </a:stretch>
        </p:blipFill>
        <p:spPr>
          <a:xfrm>
            <a:off x="0" y="0"/>
            <a:ext cx="1128899" cy="10956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1658050" y="208650"/>
            <a:ext cx="7040100" cy="475800"/>
          </a:xfrm>
          <a:prstGeom prst="rect">
            <a:avLst/>
          </a:prstGeom>
        </p:spPr>
        <p:txBody>
          <a:bodyPr lIns="91425" tIns="91425" rIns="91425" bIns="91425" anchor="t" anchorCtr="0">
            <a:noAutofit/>
          </a:bodyPr>
          <a:lstStyle/>
          <a:p>
            <a:pPr lvl="0" algn="ctr" rtl="0">
              <a:spcBef>
                <a:spcPts val="0"/>
              </a:spcBef>
              <a:buNone/>
            </a:pPr>
            <a:r>
              <a:rPr lang="en" dirty="0">
                <a:latin typeface="Georgia"/>
                <a:ea typeface="Georgia"/>
                <a:cs typeface="Georgia"/>
                <a:sym typeface="Georgia"/>
              </a:rPr>
              <a:t>Caribbean Medical Student Review</a:t>
            </a:r>
          </a:p>
          <a:p>
            <a:pPr lvl="0">
              <a:spcBef>
                <a:spcPts val="0"/>
              </a:spcBef>
              <a:buNone/>
            </a:pPr>
            <a:endParaRPr sz="1800">
              <a:latin typeface="Georgia"/>
              <a:ea typeface="Georgia"/>
              <a:cs typeface="Georgia"/>
              <a:sym typeface="Georgia"/>
            </a:endParaRPr>
          </a:p>
          <a:p>
            <a:pPr lvl="0">
              <a:spcBef>
                <a:spcPts val="0"/>
              </a:spcBef>
              <a:buNone/>
            </a:pPr>
            <a:endParaRPr sz="1800">
              <a:latin typeface="Georgia"/>
              <a:ea typeface="Georgia"/>
              <a:cs typeface="Georgia"/>
              <a:sym typeface="Georgia"/>
            </a:endParaRPr>
          </a:p>
          <a:p>
            <a:pPr lvl="0">
              <a:spcBef>
                <a:spcPts val="0"/>
              </a:spcBef>
              <a:buNone/>
            </a:pPr>
            <a:r>
              <a:rPr lang="en" sz="1800" dirty="0">
                <a:latin typeface="Georgia"/>
                <a:ea typeface="Georgia"/>
                <a:cs typeface="Georgia"/>
                <a:sym typeface="Georgia"/>
              </a:rPr>
              <a:t>Washington University of Barbados : An Art of Certainty</a:t>
            </a:r>
          </a:p>
          <a:p>
            <a:pPr lvl="0">
              <a:spcBef>
                <a:spcPts val="0"/>
              </a:spcBef>
              <a:buNone/>
            </a:pPr>
            <a:endParaRPr sz="1200">
              <a:latin typeface="Cambria"/>
              <a:ea typeface="Cambria"/>
              <a:cs typeface="Cambria"/>
              <a:sym typeface="Cambria"/>
            </a:endParaRPr>
          </a:p>
          <a:p>
            <a:pPr lvl="0">
              <a:spcBef>
                <a:spcPts val="0"/>
              </a:spcBef>
              <a:buNone/>
            </a:pPr>
            <a:endParaRPr sz="1200">
              <a:latin typeface="Cambria"/>
              <a:ea typeface="Cambria"/>
              <a:cs typeface="Cambria"/>
              <a:sym typeface="Cambria"/>
            </a:endParaRPr>
          </a:p>
          <a:p>
            <a:pPr lvl="0">
              <a:spcBef>
                <a:spcPts val="0"/>
              </a:spcBef>
              <a:buNone/>
            </a:pPr>
            <a:endParaRPr sz="1200">
              <a:latin typeface="Cambria"/>
              <a:ea typeface="Cambria"/>
              <a:cs typeface="Cambria"/>
              <a:sym typeface="Cambria"/>
            </a:endParaRPr>
          </a:p>
          <a:p>
            <a:pPr marL="457200" lvl="0" indent="-317500" rtl="0">
              <a:spcBef>
                <a:spcPts val="0"/>
              </a:spcBef>
              <a:buSzPct val="100000"/>
              <a:buFont typeface="Georgia"/>
              <a:buChar char="➢"/>
            </a:pPr>
            <a:r>
              <a:rPr lang="en" sz="1400" dirty="0">
                <a:latin typeface="Georgia"/>
                <a:ea typeface="Georgia"/>
                <a:cs typeface="Georgia"/>
                <a:sym typeface="Georgia"/>
              </a:rPr>
              <a:t>Washington University of Barbados is the crowning  medical university in Barbados, Caribbean. </a:t>
            </a:r>
          </a:p>
          <a:p>
            <a:pPr lvl="0" rtl="0">
              <a:spcBef>
                <a:spcPts val="0"/>
              </a:spcBef>
              <a:buNone/>
            </a:pPr>
            <a:endParaRPr sz="1400">
              <a:latin typeface="Georgia"/>
              <a:ea typeface="Georgia"/>
              <a:cs typeface="Georgia"/>
              <a:sym typeface="Georgia"/>
            </a:endParaRPr>
          </a:p>
          <a:p>
            <a:pPr marL="457200" lvl="0" indent="-317500">
              <a:spcBef>
                <a:spcPts val="0"/>
              </a:spcBef>
              <a:buSzPct val="100000"/>
              <a:buFont typeface="Georgia"/>
              <a:buChar char="➢"/>
            </a:pPr>
            <a:r>
              <a:rPr lang="en" sz="1400" dirty="0" smtClean="0">
                <a:latin typeface="Georgia"/>
                <a:ea typeface="Georgia"/>
                <a:cs typeface="Georgia"/>
                <a:sym typeface="Georgia"/>
              </a:rPr>
              <a:t>The objective of the university is </a:t>
            </a:r>
            <a:r>
              <a:rPr lang="en" sz="1400" dirty="0">
                <a:latin typeface="Georgia"/>
                <a:ea typeface="Georgia"/>
                <a:cs typeface="Georgia"/>
                <a:sym typeface="Georgia"/>
              </a:rPr>
              <a:t>to provide </a:t>
            </a:r>
            <a:r>
              <a:rPr lang="en" sz="1400" dirty="0" smtClean="0">
                <a:latin typeface="Georgia"/>
                <a:ea typeface="Georgia"/>
                <a:cs typeface="Georgia"/>
                <a:sym typeface="Georgia"/>
              </a:rPr>
              <a:t>students </a:t>
            </a:r>
            <a:r>
              <a:rPr lang="en" sz="1400" dirty="0">
                <a:latin typeface="Georgia"/>
                <a:ea typeface="Georgia"/>
                <a:cs typeface="Georgia"/>
                <a:sym typeface="Georgia"/>
              </a:rPr>
              <a:t>an innovative, high-quality education with an humanitarian </a:t>
            </a:r>
            <a:r>
              <a:rPr lang="en" sz="1400" dirty="0" smtClean="0">
                <a:latin typeface="Georgia"/>
                <a:ea typeface="Georgia"/>
                <a:cs typeface="Georgia"/>
                <a:sym typeface="Georgia"/>
              </a:rPr>
              <a:t>ecosystem along with lots of facilities.</a:t>
            </a:r>
            <a:endParaRPr lang="en" sz="1400" dirty="0">
              <a:latin typeface="Georgia"/>
              <a:ea typeface="Georgia"/>
              <a:cs typeface="Georgia"/>
              <a:sym typeface="Georgia"/>
            </a:endParaRPr>
          </a:p>
          <a:p>
            <a:pPr lvl="0">
              <a:spcBef>
                <a:spcPts val="0"/>
              </a:spcBef>
              <a:buNone/>
            </a:pPr>
            <a:endParaRPr sz="1400">
              <a:latin typeface="Georgia"/>
              <a:ea typeface="Georgia"/>
              <a:cs typeface="Georgia"/>
              <a:sym typeface="Georgia"/>
            </a:endParaRPr>
          </a:p>
          <a:p>
            <a:pPr marL="457200" lvl="0" indent="-317500">
              <a:buFont typeface="Georgia"/>
              <a:buChar char="➢"/>
            </a:pPr>
            <a:r>
              <a:rPr lang="en" sz="1400" dirty="0" smtClean="0">
                <a:latin typeface="Georgia"/>
                <a:ea typeface="Georgia"/>
                <a:cs typeface="Georgia"/>
                <a:sym typeface="Georgia"/>
              </a:rPr>
              <a:t>Founded </a:t>
            </a:r>
            <a:r>
              <a:rPr lang="en" sz="1400" dirty="0">
                <a:latin typeface="Georgia"/>
                <a:ea typeface="Georgia"/>
                <a:cs typeface="Georgia"/>
                <a:sym typeface="Georgia"/>
              </a:rPr>
              <a:t>in 2016, Washington University of Barbados, School of Medicine has became one among top 10 university in the World. </a:t>
            </a:r>
          </a:p>
          <a:p>
            <a:pPr lvl="0">
              <a:spcBef>
                <a:spcPts val="0"/>
              </a:spcBef>
              <a:buNone/>
            </a:pPr>
            <a:endParaRPr sz="1200">
              <a:latin typeface="Cambria"/>
              <a:ea typeface="Cambria"/>
              <a:cs typeface="Cambria"/>
              <a:sym typeface="Cambria"/>
            </a:endParaRPr>
          </a:p>
          <a:p>
            <a:pPr lvl="0">
              <a:spcBef>
                <a:spcPts val="0"/>
              </a:spcBef>
              <a:buNone/>
            </a:pPr>
            <a:endParaRPr>
              <a:latin typeface="Georgia"/>
              <a:ea typeface="Georgia"/>
              <a:cs typeface="Georgia"/>
              <a:sym typeface="Georgia"/>
            </a:endParaRPr>
          </a:p>
          <a:p>
            <a:pPr lvl="0">
              <a:spcBef>
                <a:spcPts val="0"/>
              </a:spcBef>
              <a:buNone/>
            </a:pPr>
            <a:endParaRPr>
              <a:latin typeface="Georgia"/>
              <a:ea typeface="Georgia"/>
              <a:cs typeface="Georgia"/>
              <a:sym typeface="Georgia"/>
            </a:endParaRPr>
          </a:p>
        </p:txBody>
      </p:sp>
      <p:pic>
        <p:nvPicPr>
          <p:cNvPr id="96" name="Shape 96" descr="logo.png"/>
          <p:cNvPicPr preferRelativeResize="0"/>
          <p:nvPr/>
        </p:nvPicPr>
        <p:blipFill>
          <a:blip r:embed="rId4">
            <a:alphaModFix/>
          </a:blip>
          <a:stretch>
            <a:fillRect/>
          </a:stretch>
        </p:blipFill>
        <p:spPr>
          <a:xfrm>
            <a:off x="0" y="0"/>
            <a:ext cx="1157100" cy="11359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83"/>
        <p:cNvGrpSpPr/>
        <p:nvPr/>
      </p:nvGrpSpPr>
      <p:grpSpPr>
        <a:xfrm>
          <a:off x="0" y="0"/>
          <a:ext cx="0" cy="0"/>
          <a:chOff x="0" y="0"/>
          <a:chExt cx="0" cy="0"/>
        </a:xfrm>
      </p:grpSpPr>
      <p:sp>
        <p:nvSpPr>
          <p:cNvPr id="284" name="Shape 284"/>
          <p:cNvSpPr txBox="1">
            <a:spLocks noGrp="1"/>
          </p:cNvSpPr>
          <p:nvPr>
            <p:ph type="title"/>
          </p:nvPr>
        </p:nvSpPr>
        <p:spPr>
          <a:xfrm>
            <a:off x="1426200" y="213325"/>
            <a:ext cx="6291600" cy="607800"/>
          </a:xfrm>
          <a:prstGeom prst="rect">
            <a:avLst/>
          </a:prstGeom>
        </p:spPr>
        <p:txBody>
          <a:bodyPr lIns="91425" tIns="91425" rIns="91425" bIns="91425" anchor="t" anchorCtr="0">
            <a:noAutofit/>
          </a:bodyPr>
          <a:lstStyle/>
          <a:p>
            <a:pPr lvl="0" algn="ctr" rtl="0">
              <a:spcBef>
                <a:spcPts val="0"/>
              </a:spcBef>
              <a:buNone/>
            </a:pPr>
            <a:r>
              <a:rPr lang="en">
                <a:latin typeface="Georgia"/>
                <a:ea typeface="Georgia"/>
                <a:cs typeface="Georgia"/>
                <a:sym typeface="Georgia"/>
              </a:rPr>
              <a:t>Caribbean Medical Student Reviews</a:t>
            </a:r>
          </a:p>
          <a:p>
            <a:pPr lvl="0" rtl="0">
              <a:spcBef>
                <a:spcPts val="0"/>
              </a:spcBef>
              <a:buNone/>
            </a:pPr>
            <a:endParaRPr>
              <a:latin typeface="Georgia"/>
              <a:ea typeface="Georgia"/>
              <a:cs typeface="Georgia"/>
              <a:sym typeface="Georgia"/>
            </a:endParaRPr>
          </a:p>
          <a:p>
            <a:pPr lvl="0">
              <a:spcBef>
                <a:spcPts val="0"/>
              </a:spcBef>
              <a:buNone/>
            </a:pPr>
            <a:endParaRPr>
              <a:latin typeface="Georgia"/>
              <a:ea typeface="Georgia"/>
              <a:cs typeface="Georgia"/>
              <a:sym typeface="Georgia"/>
            </a:endParaRPr>
          </a:p>
        </p:txBody>
      </p:sp>
      <p:pic>
        <p:nvPicPr>
          <p:cNvPr id="285" name="Shape 285" descr="mission.jpg"/>
          <p:cNvPicPr preferRelativeResize="0"/>
          <p:nvPr/>
        </p:nvPicPr>
        <p:blipFill>
          <a:blip r:embed="rId4">
            <a:alphaModFix/>
          </a:blip>
          <a:stretch>
            <a:fillRect/>
          </a:stretch>
        </p:blipFill>
        <p:spPr>
          <a:xfrm>
            <a:off x="3229174" y="1141062"/>
            <a:ext cx="2685626" cy="1371275"/>
          </a:xfrm>
          <a:prstGeom prst="rect">
            <a:avLst/>
          </a:prstGeom>
          <a:noFill/>
          <a:ln>
            <a:noFill/>
          </a:ln>
        </p:spPr>
      </p:pic>
      <p:sp>
        <p:nvSpPr>
          <p:cNvPr id="286" name="Shape 286"/>
          <p:cNvSpPr txBox="1"/>
          <p:nvPr/>
        </p:nvSpPr>
        <p:spPr>
          <a:xfrm>
            <a:off x="1754850" y="2673450"/>
            <a:ext cx="5604900" cy="1176600"/>
          </a:xfrm>
          <a:prstGeom prst="rect">
            <a:avLst/>
          </a:prstGeom>
          <a:noFill/>
          <a:ln>
            <a:noFill/>
          </a:ln>
        </p:spPr>
        <p:txBody>
          <a:bodyPr lIns="91425" tIns="91425" rIns="91425" bIns="91425" anchor="t" anchorCtr="0">
            <a:noAutofit/>
          </a:bodyPr>
          <a:lstStyle/>
          <a:p>
            <a:pPr lvl="0" algn="ctr">
              <a:spcBef>
                <a:spcPts val="0"/>
              </a:spcBef>
              <a:buNone/>
            </a:pPr>
            <a:r>
              <a:rPr lang="en" sz="1800">
                <a:latin typeface="Georgia"/>
                <a:ea typeface="Georgia"/>
                <a:cs typeface="Georgia"/>
                <a:sym typeface="Georgia"/>
              </a:rPr>
              <a:t>WUB - STUDENT TESTIMONIALS</a:t>
            </a:r>
          </a:p>
          <a:p>
            <a:pPr lvl="0" algn="ctr">
              <a:spcBef>
                <a:spcPts val="0"/>
              </a:spcBef>
              <a:buNone/>
            </a:pPr>
            <a:r>
              <a:rPr lang="en" sz="1800">
                <a:latin typeface="Georgia"/>
                <a:ea typeface="Georgia"/>
                <a:cs typeface="Georgia"/>
                <a:sym typeface="Georgia"/>
              </a:rPr>
              <a:t>More Medical  Student reviews visit : http://www.wubmed.org/student-testimonials.php</a:t>
            </a:r>
          </a:p>
        </p:txBody>
      </p:sp>
      <p:sp>
        <p:nvSpPr>
          <p:cNvPr id="287" name="Shape 287"/>
          <p:cNvSpPr txBox="1"/>
          <p:nvPr/>
        </p:nvSpPr>
        <p:spPr>
          <a:xfrm>
            <a:off x="2234750" y="3850075"/>
            <a:ext cx="4451700" cy="922800"/>
          </a:xfrm>
          <a:prstGeom prst="rect">
            <a:avLst/>
          </a:prstGeom>
          <a:noFill/>
          <a:ln>
            <a:noFill/>
          </a:ln>
        </p:spPr>
        <p:txBody>
          <a:bodyPr lIns="91425" tIns="91425" rIns="91425" bIns="91425" anchor="t" anchorCtr="0">
            <a:noAutofit/>
          </a:bodyPr>
          <a:lstStyle/>
          <a:p>
            <a:pPr lvl="0" algn="ctr">
              <a:spcBef>
                <a:spcPts val="0"/>
              </a:spcBef>
              <a:buNone/>
            </a:pPr>
            <a:r>
              <a:rPr lang="en" sz="4800">
                <a:solidFill>
                  <a:schemeClr val="dk1"/>
                </a:solidFill>
                <a:latin typeface="Georgia"/>
                <a:ea typeface="Georgia"/>
                <a:cs typeface="Georgia"/>
                <a:sym typeface="Georgia"/>
              </a:rPr>
              <a:t>Thank you</a:t>
            </a:r>
          </a:p>
        </p:txBody>
      </p:sp>
      <p:pic>
        <p:nvPicPr>
          <p:cNvPr id="288" name="Shape 288" descr="logo.png"/>
          <p:cNvPicPr preferRelativeResize="0"/>
          <p:nvPr/>
        </p:nvPicPr>
        <p:blipFill>
          <a:blip r:embed="rId5">
            <a:alphaModFix/>
          </a:blip>
          <a:stretch>
            <a:fillRect/>
          </a:stretch>
        </p:blipFill>
        <p:spPr>
          <a:xfrm>
            <a:off x="0" y="0"/>
            <a:ext cx="1171224" cy="11410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rtl="0">
              <a:spcBef>
                <a:spcPts val="0"/>
              </a:spcBef>
              <a:buNone/>
            </a:pPr>
            <a:r>
              <a:rPr lang="en">
                <a:latin typeface="Georgia"/>
                <a:ea typeface="Georgia"/>
                <a:cs typeface="Georgia"/>
                <a:sym typeface="Georgia"/>
              </a:rPr>
              <a:t>Caribbean Medical Student Review</a:t>
            </a:r>
          </a:p>
          <a:p>
            <a:pPr lvl="0">
              <a:spcBef>
                <a:spcPts val="0"/>
              </a:spcBef>
              <a:buNone/>
            </a:pPr>
            <a:endParaRPr/>
          </a:p>
        </p:txBody>
      </p:sp>
      <p:sp>
        <p:nvSpPr>
          <p:cNvPr id="102" name="Shape 102"/>
          <p:cNvSpPr txBox="1">
            <a:spLocks noGrp="1"/>
          </p:cNvSpPr>
          <p:nvPr>
            <p:ph type="body" idx="1"/>
          </p:nvPr>
        </p:nvSpPr>
        <p:spPr>
          <a:xfrm>
            <a:off x="342900" y="1769200"/>
            <a:ext cx="8458200" cy="2596500"/>
          </a:xfrm>
          <a:prstGeom prst="rect">
            <a:avLst/>
          </a:prstGeom>
        </p:spPr>
        <p:txBody>
          <a:bodyPr lIns="91425" tIns="91425" rIns="91425" bIns="91425" anchor="t" anchorCtr="0">
            <a:noAutofit/>
          </a:bodyPr>
          <a:lstStyle/>
          <a:p>
            <a:pPr marL="457200" lvl="0" indent="-317500" rtl="0">
              <a:lnSpc>
                <a:spcPct val="100000"/>
              </a:lnSpc>
              <a:spcBef>
                <a:spcPts val="0"/>
              </a:spcBef>
              <a:spcAft>
                <a:spcPts val="0"/>
              </a:spcAft>
              <a:buClr>
                <a:schemeClr val="dk1"/>
              </a:buClr>
              <a:buSzPct val="100000"/>
              <a:buFont typeface="Georgia"/>
              <a:buChar char="➢"/>
            </a:pPr>
            <a:r>
              <a:rPr lang="en" sz="1400" dirty="0">
                <a:solidFill>
                  <a:schemeClr val="dk1"/>
                </a:solidFill>
                <a:latin typeface="Georgia"/>
                <a:ea typeface="Georgia"/>
                <a:cs typeface="Georgia"/>
                <a:sym typeface="Georgia"/>
              </a:rPr>
              <a:t>WUB undertakes students’ talent, skill, knowledge and provides the ecosystem along- with innovative, result-oriented learning facilities to establish a bright, successful careers for all medical aspirants.</a:t>
            </a:r>
          </a:p>
          <a:p>
            <a:pPr lvl="0" rtl="0">
              <a:lnSpc>
                <a:spcPct val="100000"/>
              </a:lnSpc>
              <a:spcBef>
                <a:spcPts val="0"/>
              </a:spcBef>
              <a:spcAft>
                <a:spcPts val="0"/>
              </a:spcAft>
              <a:buNone/>
            </a:pPr>
            <a:endParaRPr sz="1400">
              <a:solidFill>
                <a:schemeClr val="dk1"/>
              </a:solidFill>
              <a:latin typeface="Georgia"/>
              <a:ea typeface="Georgia"/>
              <a:cs typeface="Georgia"/>
              <a:sym typeface="Georgia"/>
            </a:endParaRPr>
          </a:p>
          <a:p>
            <a:pPr marL="457200" lvl="0" indent="-317500" rtl="0">
              <a:lnSpc>
                <a:spcPct val="100000"/>
              </a:lnSpc>
              <a:spcBef>
                <a:spcPts val="0"/>
              </a:spcBef>
              <a:spcAft>
                <a:spcPts val="0"/>
              </a:spcAft>
              <a:buClr>
                <a:schemeClr val="dk1"/>
              </a:buClr>
              <a:buSzPct val="100000"/>
              <a:buFont typeface="Georgia"/>
              <a:buChar char="➢"/>
            </a:pPr>
            <a:r>
              <a:rPr lang="en" sz="1400" dirty="0">
                <a:solidFill>
                  <a:schemeClr val="dk1"/>
                </a:solidFill>
                <a:latin typeface="Georgia"/>
                <a:ea typeface="Georgia"/>
                <a:cs typeface="Georgia"/>
                <a:sym typeface="Georgia"/>
              </a:rPr>
              <a:t>WUB is a dream comes true for many medical aspirants for its  advanced, disciplinary infrastructure,splendid atmosphere and leading edge learning system.</a:t>
            </a:r>
          </a:p>
          <a:p>
            <a:pPr lvl="0" rtl="0">
              <a:lnSpc>
                <a:spcPct val="100000"/>
              </a:lnSpc>
              <a:spcBef>
                <a:spcPts val="0"/>
              </a:spcBef>
              <a:spcAft>
                <a:spcPts val="0"/>
              </a:spcAft>
              <a:buNone/>
            </a:pPr>
            <a:endParaRPr sz="1400">
              <a:solidFill>
                <a:schemeClr val="dk1"/>
              </a:solidFill>
              <a:latin typeface="Georgia"/>
              <a:ea typeface="Georgia"/>
              <a:cs typeface="Georgia"/>
              <a:sym typeface="Georgia"/>
            </a:endParaRPr>
          </a:p>
          <a:p>
            <a:pPr marL="457200" lvl="0" indent="-317500" rtl="0">
              <a:lnSpc>
                <a:spcPct val="100000"/>
              </a:lnSpc>
              <a:spcBef>
                <a:spcPts val="0"/>
              </a:spcBef>
              <a:spcAft>
                <a:spcPts val="0"/>
              </a:spcAft>
              <a:buClr>
                <a:schemeClr val="dk1"/>
              </a:buClr>
              <a:buSzPct val="100000"/>
              <a:buFont typeface="Georgia"/>
              <a:buChar char="➢"/>
            </a:pPr>
            <a:r>
              <a:rPr lang="en" sz="1400" dirty="0" smtClean="0">
                <a:solidFill>
                  <a:schemeClr val="dk1"/>
                </a:solidFill>
                <a:latin typeface="Georgia"/>
                <a:ea typeface="Georgia"/>
                <a:cs typeface="Georgia"/>
                <a:sym typeface="Georgia"/>
              </a:rPr>
              <a:t>WUB is </a:t>
            </a:r>
            <a:r>
              <a:rPr lang="en" sz="1400" dirty="0">
                <a:solidFill>
                  <a:schemeClr val="dk1"/>
                </a:solidFill>
                <a:latin typeface="Georgia"/>
                <a:ea typeface="Georgia"/>
                <a:cs typeface="Georgia"/>
                <a:sym typeface="Georgia"/>
              </a:rPr>
              <a:t>the time to rejoice the taste of Caribbean life with the blend of accomplished, outstanding education.</a:t>
            </a:r>
          </a:p>
          <a:p>
            <a:pPr lvl="0">
              <a:spcBef>
                <a:spcPts val="0"/>
              </a:spcBef>
              <a:buNone/>
            </a:pPr>
            <a:endParaRPr/>
          </a:p>
        </p:txBody>
      </p:sp>
      <p:pic>
        <p:nvPicPr>
          <p:cNvPr id="103" name="Shape 103" descr="logo.png"/>
          <p:cNvPicPr preferRelativeResize="0"/>
          <p:nvPr/>
        </p:nvPicPr>
        <p:blipFill>
          <a:blip r:embed="rId4">
            <a:alphaModFix/>
          </a:blip>
          <a:stretch>
            <a:fillRect/>
          </a:stretch>
        </p:blipFill>
        <p:spPr>
          <a:xfrm>
            <a:off x="0" y="0"/>
            <a:ext cx="1157100" cy="1095624"/>
          </a:xfrm>
          <a:prstGeom prst="rect">
            <a:avLst/>
          </a:prstGeom>
          <a:noFill/>
          <a:ln>
            <a:noFill/>
          </a:ln>
        </p:spPr>
      </p:pic>
      <p:sp>
        <p:nvSpPr>
          <p:cNvPr id="104" name="Shape 104"/>
          <p:cNvSpPr txBox="1"/>
          <p:nvPr/>
        </p:nvSpPr>
        <p:spPr>
          <a:xfrm>
            <a:off x="938375" y="1150050"/>
            <a:ext cx="7076700" cy="296400"/>
          </a:xfrm>
          <a:prstGeom prst="rect">
            <a:avLst/>
          </a:prstGeom>
          <a:noFill/>
          <a:ln>
            <a:noFill/>
          </a:ln>
        </p:spPr>
        <p:txBody>
          <a:bodyPr lIns="91425" tIns="91425" rIns="91425" bIns="91425" anchor="t" anchorCtr="0">
            <a:noAutofit/>
          </a:bodyPr>
          <a:lstStyle/>
          <a:p>
            <a:pPr lvl="0" algn="ctr" rtl="0">
              <a:spcBef>
                <a:spcPts val="0"/>
              </a:spcBef>
              <a:buNone/>
            </a:pPr>
            <a:r>
              <a:rPr lang="en" sz="1800">
                <a:solidFill>
                  <a:schemeClr val="dk1"/>
                </a:solidFill>
                <a:latin typeface="Georgia"/>
                <a:ea typeface="Georgia"/>
                <a:cs typeface="Georgia"/>
                <a:sym typeface="Georgia"/>
              </a:rPr>
              <a:t>Washington University of Barbados : An Art of Certainty</a:t>
            </a:r>
          </a:p>
          <a:p>
            <a:pPr lvl="0">
              <a:spcBef>
                <a:spcPts val="0"/>
              </a:spcBef>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rtl="0">
              <a:spcBef>
                <a:spcPts val="0"/>
              </a:spcBef>
              <a:buNone/>
            </a:pPr>
            <a:r>
              <a:rPr lang="en">
                <a:latin typeface="Georgia"/>
                <a:ea typeface="Georgia"/>
                <a:cs typeface="Georgia"/>
                <a:sym typeface="Georgia"/>
              </a:rPr>
              <a:t>Caribbean Medical Student Review</a:t>
            </a:r>
          </a:p>
        </p:txBody>
      </p:sp>
      <p:sp>
        <p:nvSpPr>
          <p:cNvPr id="110" name="Shape 110"/>
          <p:cNvSpPr txBox="1">
            <a:spLocks noGrp="1"/>
          </p:cNvSpPr>
          <p:nvPr>
            <p:ph type="body" idx="1"/>
          </p:nvPr>
        </p:nvSpPr>
        <p:spPr>
          <a:xfrm>
            <a:off x="571472" y="1071552"/>
            <a:ext cx="8377724" cy="3500462"/>
          </a:xfrm>
          <a:prstGeom prst="rect">
            <a:avLst/>
          </a:prstGeom>
        </p:spPr>
        <p:txBody>
          <a:bodyPr lIns="91425" tIns="91425" rIns="91425" bIns="91425" anchor="t" anchorCtr="0">
            <a:noAutofit/>
          </a:bodyPr>
          <a:lstStyle/>
          <a:p>
            <a:pPr lvl="0"/>
            <a:r>
              <a:rPr lang="en" dirty="0">
                <a:solidFill>
                  <a:schemeClr val="dk1"/>
                </a:solidFill>
                <a:latin typeface="Georgia"/>
                <a:ea typeface="Georgia"/>
                <a:cs typeface="Georgia"/>
                <a:sym typeface="Georgia"/>
              </a:rPr>
              <a:t>Students’ </a:t>
            </a:r>
            <a:r>
              <a:rPr lang="en" dirty="0" smtClean="0">
                <a:solidFill>
                  <a:schemeClr val="dk1"/>
                </a:solidFill>
                <a:latin typeface="Georgia"/>
                <a:ea typeface="Georgia"/>
                <a:cs typeface="Georgia"/>
                <a:sym typeface="Georgia"/>
              </a:rPr>
              <a:t>D</a:t>
            </a:r>
            <a:r>
              <a:rPr lang="en" dirty="0" smtClean="0">
                <a:solidFill>
                  <a:schemeClr val="dk1"/>
                </a:solidFill>
                <a:latin typeface="Georgia"/>
                <a:ea typeface="Georgia"/>
                <a:cs typeface="Georgia"/>
                <a:sym typeface="Georgia"/>
              </a:rPr>
              <a:t>elight</a:t>
            </a:r>
            <a:r>
              <a:rPr lang="en" dirty="0">
                <a:solidFill>
                  <a:schemeClr val="dk1"/>
                </a:solidFill>
                <a:latin typeface="Georgia"/>
                <a:ea typeface="Georgia"/>
                <a:cs typeface="Georgia"/>
                <a:sym typeface="Georgia"/>
              </a:rPr>
              <a:t>: What </a:t>
            </a:r>
            <a:r>
              <a:rPr lang="en" dirty="0" smtClean="0">
                <a:solidFill>
                  <a:schemeClr val="dk1"/>
                </a:solidFill>
                <a:latin typeface="Georgia"/>
                <a:ea typeface="Georgia"/>
                <a:cs typeface="Georgia"/>
                <a:sym typeface="Georgia"/>
              </a:rPr>
              <a:t>s</a:t>
            </a:r>
            <a:r>
              <a:rPr lang="en" dirty="0" smtClean="0">
                <a:solidFill>
                  <a:schemeClr val="dk1"/>
                </a:solidFill>
                <a:latin typeface="Georgia"/>
                <a:ea typeface="Georgia"/>
                <a:cs typeface="Georgia"/>
                <a:sym typeface="Georgia"/>
              </a:rPr>
              <a:t>tudents </a:t>
            </a:r>
            <a:r>
              <a:rPr lang="en" dirty="0">
                <a:solidFill>
                  <a:schemeClr val="dk1"/>
                </a:solidFill>
                <a:latin typeface="Georgia"/>
                <a:ea typeface="Georgia"/>
                <a:cs typeface="Georgia"/>
                <a:sym typeface="Georgia"/>
              </a:rPr>
              <a:t>have to </a:t>
            </a:r>
            <a:r>
              <a:rPr lang="en" dirty="0" smtClean="0">
                <a:solidFill>
                  <a:schemeClr val="dk1"/>
                </a:solidFill>
                <a:latin typeface="Georgia"/>
                <a:ea typeface="Georgia"/>
                <a:cs typeface="Georgia"/>
                <a:sym typeface="Georgia"/>
              </a:rPr>
              <a:t>s</a:t>
            </a:r>
            <a:r>
              <a:rPr lang="en" dirty="0" smtClean="0">
                <a:solidFill>
                  <a:schemeClr val="dk1"/>
                </a:solidFill>
                <a:latin typeface="Georgia"/>
                <a:ea typeface="Georgia"/>
                <a:cs typeface="Georgia"/>
                <a:sym typeface="Georgia"/>
              </a:rPr>
              <a:t>hare </a:t>
            </a:r>
            <a:r>
              <a:rPr lang="en" dirty="0" smtClean="0">
                <a:solidFill>
                  <a:schemeClr val="dk1"/>
                </a:solidFill>
                <a:latin typeface="Georgia"/>
                <a:ea typeface="Georgia"/>
                <a:cs typeface="Georgia"/>
                <a:sym typeface="Georgia"/>
              </a:rPr>
              <a:t>about WUB </a:t>
            </a:r>
            <a:r>
              <a:rPr lang="en" dirty="0" smtClean="0">
                <a:solidFill>
                  <a:schemeClr val="dk1"/>
                </a:solidFill>
                <a:latin typeface="Georgia"/>
                <a:ea typeface="Georgia"/>
                <a:cs typeface="Georgia"/>
                <a:sym typeface="Georgia"/>
              </a:rPr>
              <a:t>experiences</a:t>
            </a:r>
            <a:endParaRPr lang="en" dirty="0">
              <a:solidFill>
                <a:schemeClr val="dk1"/>
              </a:solidFill>
              <a:latin typeface="Georgia"/>
              <a:ea typeface="Georgia"/>
              <a:cs typeface="Georgia"/>
              <a:sym typeface="Georgia"/>
            </a:endParaRPr>
          </a:p>
          <a:p>
            <a:pPr marL="457200" lvl="0" indent="-317500" rtl="0">
              <a:lnSpc>
                <a:spcPct val="150000"/>
              </a:lnSpc>
              <a:spcBef>
                <a:spcPts val="0"/>
              </a:spcBef>
              <a:buClr>
                <a:schemeClr val="dk1"/>
              </a:buClr>
              <a:buSzPct val="100000"/>
              <a:buFont typeface="Georgia"/>
              <a:buChar char="➢"/>
            </a:pPr>
            <a:r>
              <a:rPr lang="en" sz="1400" dirty="0">
                <a:solidFill>
                  <a:schemeClr val="dk1"/>
                </a:solidFill>
                <a:latin typeface="Georgia"/>
                <a:ea typeface="Georgia"/>
                <a:cs typeface="Georgia"/>
                <a:sym typeface="Georgia"/>
              </a:rPr>
              <a:t>WUB is an dream-destination for many medical aspirants to pursue their pious profession. Located in the beautiful Caribbean Island in Barbados, WUB is the  memorable speculation  for students.  </a:t>
            </a:r>
          </a:p>
          <a:p>
            <a:pPr marL="457200" lvl="0" indent="-317500">
              <a:lnSpc>
                <a:spcPct val="150000"/>
              </a:lnSpc>
              <a:spcBef>
                <a:spcPts val="0"/>
              </a:spcBef>
              <a:buClr>
                <a:schemeClr val="dk1"/>
              </a:buClr>
              <a:buSzPct val="100000"/>
              <a:buFont typeface="Georgia"/>
              <a:buChar char="➢"/>
            </a:pPr>
            <a:r>
              <a:rPr lang="en" sz="1400" dirty="0" smtClean="0">
                <a:solidFill>
                  <a:schemeClr val="dk1"/>
                </a:solidFill>
                <a:latin typeface="Georgia"/>
                <a:ea typeface="Georgia"/>
                <a:cs typeface="Georgia"/>
                <a:sym typeface="Georgia"/>
              </a:rPr>
              <a:t>Life in WUB is the lifetime experience for many students for its </a:t>
            </a:r>
            <a:r>
              <a:rPr lang="en" sz="1400" dirty="0">
                <a:solidFill>
                  <a:schemeClr val="dk1"/>
                </a:solidFill>
                <a:latin typeface="Georgia"/>
                <a:ea typeface="Georgia"/>
                <a:cs typeface="Georgia"/>
                <a:sym typeface="Georgia"/>
              </a:rPr>
              <a:t>abundance of  greenery, well equipped classroom with advanced learning methodology, in- house library like a treasure and undoubtedly the scholarly bond between the teachers and student.</a:t>
            </a:r>
          </a:p>
          <a:p>
            <a:pPr marL="457200" lvl="0" indent="-317500">
              <a:lnSpc>
                <a:spcPct val="150000"/>
              </a:lnSpc>
              <a:spcBef>
                <a:spcPts val="0"/>
              </a:spcBef>
              <a:buClr>
                <a:schemeClr val="dk1"/>
              </a:buClr>
              <a:buSzPct val="100000"/>
              <a:buFont typeface="Georgia"/>
              <a:buChar char="➢"/>
            </a:pPr>
            <a:r>
              <a:rPr lang="en" sz="1400" dirty="0">
                <a:solidFill>
                  <a:schemeClr val="dk1"/>
                </a:solidFill>
                <a:latin typeface="Georgia"/>
                <a:ea typeface="Georgia"/>
                <a:cs typeface="Georgia"/>
                <a:sym typeface="Georgia"/>
              </a:rPr>
              <a:t>According to students, study in WUB is an incredible,well cherished experience; worthy for lifetime.</a:t>
            </a:r>
          </a:p>
        </p:txBody>
      </p:sp>
      <p:pic>
        <p:nvPicPr>
          <p:cNvPr id="111" name="Shape 111" descr="logo.png"/>
          <p:cNvPicPr preferRelativeResize="0"/>
          <p:nvPr/>
        </p:nvPicPr>
        <p:blipFill>
          <a:blip r:embed="rId4">
            <a:alphaModFix/>
          </a:blip>
          <a:stretch>
            <a:fillRect/>
          </a:stretch>
        </p:blipFill>
        <p:spPr>
          <a:xfrm>
            <a:off x="0" y="0"/>
            <a:ext cx="1157100" cy="1128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1266325" y="205775"/>
            <a:ext cx="6297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p:txBody>
      </p:sp>
      <p:pic>
        <p:nvPicPr>
          <p:cNvPr id="117" name="Shape 117" descr="04.png"/>
          <p:cNvPicPr preferRelativeResize="0"/>
          <p:nvPr/>
        </p:nvPicPr>
        <p:blipFill>
          <a:blip r:embed="rId4">
            <a:alphaModFix/>
          </a:blip>
          <a:stretch>
            <a:fillRect/>
          </a:stretch>
        </p:blipFill>
        <p:spPr>
          <a:xfrm>
            <a:off x="2338350" y="1017800"/>
            <a:ext cx="3735143" cy="3820899"/>
          </a:xfrm>
          <a:prstGeom prst="rect">
            <a:avLst/>
          </a:prstGeom>
          <a:noFill/>
          <a:ln>
            <a:noFill/>
          </a:ln>
        </p:spPr>
      </p:pic>
      <p:pic>
        <p:nvPicPr>
          <p:cNvPr id="118" name="Shape 118" descr="logo.png"/>
          <p:cNvPicPr preferRelativeResize="0"/>
          <p:nvPr/>
        </p:nvPicPr>
        <p:blipFill>
          <a:blip r:embed="rId5">
            <a:alphaModFix/>
          </a:blip>
          <a:stretch>
            <a:fillRect/>
          </a:stretch>
        </p:blipFill>
        <p:spPr>
          <a:xfrm>
            <a:off x="0" y="0"/>
            <a:ext cx="1150050" cy="11359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311700" y="410000"/>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24" name="Shape 124" descr="02.png"/>
          <p:cNvPicPr preferRelativeResize="0"/>
          <p:nvPr/>
        </p:nvPicPr>
        <p:blipFill>
          <a:blip r:embed="rId4">
            <a:alphaModFix/>
          </a:blip>
          <a:stretch>
            <a:fillRect/>
          </a:stretch>
        </p:blipFill>
        <p:spPr>
          <a:xfrm>
            <a:off x="2658862" y="1017800"/>
            <a:ext cx="3826274" cy="3819798"/>
          </a:xfrm>
          <a:prstGeom prst="rect">
            <a:avLst/>
          </a:prstGeom>
          <a:noFill/>
          <a:ln>
            <a:noFill/>
          </a:ln>
        </p:spPr>
      </p:pic>
      <p:pic>
        <p:nvPicPr>
          <p:cNvPr id="125" name="Shape 125" descr="logo.png"/>
          <p:cNvPicPr preferRelativeResize="0"/>
          <p:nvPr/>
        </p:nvPicPr>
        <p:blipFill>
          <a:blip r:embed="rId5">
            <a:alphaModFix/>
          </a:blip>
          <a:stretch>
            <a:fillRect/>
          </a:stretch>
        </p:blipFill>
        <p:spPr>
          <a:xfrm>
            <a:off x="0" y="0"/>
            <a:ext cx="1164175" cy="11218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349525" y="341925"/>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31" name="Shape 131" descr="06.png"/>
          <p:cNvPicPr preferRelativeResize="0"/>
          <p:nvPr/>
        </p:nvPicPr>
        <p:blipFill>
          <a:blip r:embed="rId4">
            <a:alphaModFix/>
          </a:blip>
          <a:stretch>
            <a:fillRect/>
          </a:stretch>
        </p:blipFill>
        <p:spPr>
          <a:xfrm>
            <a:off x="2526950" y="949725"/>
            <a:ext cx="3630123" cy="3764475"/>
          </a:xfrm>
          <a:prstGeom prst="rect">
            <a:avLst/>
          </a:prstGeom>
          <a:noFill/>
          <a:ln>
            <a:noFill/>
          </a:ln>
        </p:spPr>
      </p:pic>
      <p:pic>
        <p:nvPicPr>
          <p:cNvPr id="132" name="Shape 132" descr="logo.png"/>
          <p:cNvPicPr preferRelativeResize="0"/>
          <p:nvPr/>
        </p:nvPicPr>
        <p:blipFill>
          <a:blip r:embed="rId5">
            <a:alphaModFix/>
          </a:blip>
          <a:stretch>
            <a:fillRect/>
          </a:stretch>
        </p:blipFill>
        <p:spPr>
          <a:xfrm>
            <a:off x="0" y="0"/>
            <a:ext cx="1128899" cy="10956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a:off x="190675" y="410025"/>
            <a:ext cx="8520600" cy="607800"/>
          </a:xfrm>
          <a:prstGeom prst="rect">
            <a:avLst/>
          </a:prstGeom>
        </p:spPr>
        <p:txBody>
          <a:bodyPr lIns="91425" tIns="91425" rIns="91425" bIns="91425" anchor="t" anchorCtr="0">
            <a:noAutofit/>
          </a:bodyPr>
          <a:lstStyle/>
          <a:p>
            <a:pPr lvl="0" algn="ctr">
              <a:spcBef>
                <a:spcPts val="0"/>
              </a:spcBef>
              <a:buNone/>
            </a:pPr>
            <a:r>
              <a:rPr lang="en">
                <a:latin typeface="Georgia"/>
                <a:ea typeface="Georgia"/>
                <a:cs typeface="Georgia"/>
                <a:sym typeface="Georgia"/>
              </a:rPr>
              <a:t>Caribbean Medical Student Reviews</a:t>
            </a:r>
          </a:p>
          <a:p>
            <a:pPr lvl="0" algn="ctr">
              <a:spcBef>
                <a:spcPts val="0"/>
              </a:spcBef>
              <a:buNone/>
            </a:pPr>
            <a:endParaRPr>
              <a:latin typeface="Georgia"/>
              <a:ea typeface="Georgia"/>
              <a:cs typeface="Georgia"/>
              <a:sym typeface="Georgia"/>
            </a:endParaRPr>
          </a:p>
        </p:txBody>
      </p:sp>
      <p:pic>
        <p:nvPicPr>
          <p:cNvPr id="138" name="Shape 138" descr="12.png"/>
          <p:cNvPicPr preferRelativeResize="0"/>
          <p:nvPr/>
        </p:nvPicPr>
        <p:blipFill>
          <a:blip r:embed="rId4">
            <a:alphaModFix/>
          </a:blip>
          <a:stretch>
            <a:fillRect/>
          </a:stretch>
        </p:blipFill>
        <p:spPr>
          <a:xfrm>
            <a:off x="2887874" y="1199325"/>
            <a:ext cx="3201124" cy="3399575"/>
          </a:xfrm>
          <a:prstGeom prst="rect">
            <a:avLst/>
          </a:prstGeom>
          <a:noFill/>
          <a:ln>
            <a:noFill/>
          </a:ln>
        </p:spPr>
      </p:pic>
      <p:pic>
        <p:nvPicPr>
          <p:cNvPr id="139" name="Shape 139" descr="logo.png"/>
          <p:cNvPicPr preferRelativeResize="0"/>
          <p:nvPr/>
        </p:nvPicPr>
        <p:blipFill>
          <a:blip r:embed="rId5">
            <a:alphaModFix/>
          </a:blip>
          <a:stretch>
            <a:fillRect/>
          </a:stretch>
        </p:blipFill>
        <p:spPr>
          <a:xfrm>
            <a:off x="0" y="0"/>
            <a:ext cx="1157100" cy="1135950"/>
          </a:xfrm>
          <a:prstGeom prst="rect">
            <a:avLst/>
          </a:prstGeom>
          <a:noFill/>
          <a:ln>
            <a:noFill/>
          </a:ln>
        </p:spPr>
      </p:pic>
    </p:spTree>
  </p:cSld>
  <p:clrMapOvr>
    <a:masterClrMapping/>
  </p:clrMapOvr>
</p:sld>
</file>

<file path=ppt/theme/theme1.xml><?xml version="1.0" encoding="utf-8"?>
<a:theme xmlns:a="http://schemas.openxmlformats.org/drawingml/2006/main"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391</Words>
  <PresentationFormat>On-screen Show (16:9)</PresentationFormat>
  <Paragraphs>54</Paragraphs>
  <Slides>30</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Georgia</vt:lpstr>
      <vt:lpstr>Cambria</vt:lpstr>
      <vt:lpstr>Roboto</vt:lpstr>
      <vt:lpstr>geometric</vt:lpstr>
      <vt:lpstr>Slide 1</vt:lpstr>
      <vt:lpstr>Slide 2</vt:lpstr>
      <vt:lpstr>Caribbean Medical Student Review   Washington University of Barbados : An Art of Certainty    Washington University of Barbados is the crowning  medical university in Barbados, Caribbean.   The objective of the university is to provide students an innovative, high-quality education with an humanitarian ecosystem along with lots of facilities.  Founded in 2016, Washington University of Barbados, School of Medicine has became one among top 10 university in the World.    </vt:lpstr>
      <vt:lpstr>Caribbean Medical Student Review </vt:lpstr>
      <vt:lpstr>Caribbean Medical Student Review</vt:lpstr>
      <vt:lpstr>Caribbean Medical Student Reviews</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Caribbean Medical Student Reviews </vt:lpstr>
      <vt:lpstr>Admission Procedure for Doctor Of Medicine program </vt:lpstr>
      <vt:lpstr>APPLY TO SCHOOL OF MEDICINE </vt:lpstr>
      <vt:lpstr>      Caribbean Medical Student Reviews </vt:lpstr>
      <vt:lpstr>Caribbean Medical Student Reviews  </vt:lpstr>
      <vt:lpstr>Caribbean Medical Student Reviews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cp:lastModifiedBy>AAU</cp:lastModifiedBy>
  <cp:revision>3</cp:revision>
  <dcterms:modified xsi:type="dcterms:W3CDTF">2017-07-05T09:07:45Z</dcterms:modified>
</cp:coreProperties>
</file>