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926" autoAdjust="0"/>
    <p:restoredTop sz="94660"/>
  </p:normalViewPr>
  <p:slideViewPr>
    <p:cSldViewPr>
      <p:cViewPr varScale="1">
        <p:scale>
          <a:sx n="68" d="100"/>
          <a:sy n="68" d="100"/>
        </p:scale>
        <p:origin x="-147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25E79F09-7181-44ED-8614-D9B84C56CC54}" type="datetimeFigureOut">
              <a:rPr lang="en-US" smtClean="0"/>
              <a:pPr/>
              <a:t>12/30/2021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2F8D970-12ED-457F-9D3D-A7584DA0200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E79F09-7181-44ED-8614-D9B84C56CC54}" type="datetimeFigureOut">
              <a:rPr lang="en-US" smtClean="0"/>
              <a:pPr/>
              <a:t>12/30/2021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2F8D970-12ED-457F-9D3D-A7584DA0200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E79F09-7181-44ED-8614-D9B84C56CC54}" type="datetimeFigureOut">
              <a:rPr lang="en-US" smtClean="0"/>
              <a:pPr/>
              <a:t>12/30/2021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2F8D970-12ED-457F-9D3D-A7584DA0200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E79F09-7181-44ED-8614-D9B84C56CC54}" type="datetimeFigureOut">
              <a:rPr lang="en-US" smtClean="0"/>
              <a:pPr/>
              <a:t>12/30/2021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2F8D970-12ED-457F-9D3D-A7584DA02006}"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5E79F09-7181-44ED-8614-D9B84C56CC54}" type="datetimeFigureOut">
              <a:rPr lang="en-US" smtClean="0"/>
              <a:pPr/>
              <a:t>12/30/2021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2F8D970-12ED-457F-9D3D-A7584DA02006}"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5E79F09-7181-44ED-8614-D9B84C56CC54}" type="datetimeFigureOut">
              <a:rPr lang="en-US" smtClean="0"/>
              <a:pPr/>
              <a:t>12/30/2021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2F8D970-12ED-457F-9D3D-A7584DA02006}"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5E79F09-7181-44ED-8614-D9B84C56CC54}" type="datetimeFigureOut">
              <a:rPr lang="en-US" smtClean="0"/>
              <a:pPr/>
              <a:t>12/30/2021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2F8D970-12ED-457F-9D3D-A7584DA0200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5E79F09-7181-44ED-8614-D9B84C56CC54}" type="datetimeFigureOut">
              <a:rPr lang="en-US" smtClean="0"/>
              <a:pPr/>
              <a:t>12/30/2021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2F8D970-12ED-457F-9D3D-A7584DA02006}"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5E79F09-7181-44ED-8614-D9B84C56CC54}" type="datetimeFigureOut">
              <a:rPr lang="en-US" smtClean="0"/>
              <a:pPr/>
              <a:t>12/30/2021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2F8D970-12ED-457F-9D3D-A7584DA0200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5E79F09-7181-44ED-8614-D9B84C56CC54}" type="datetimeFigureOut">
              <a:rPr lang="en-US" smtClean="0"/>
              <a:pPr/>
              <a:t>12/30/2021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2F8D970-12ED-457F-9D3D-A7584DA0200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5E79F09-7181-44ED-8614-D9B84C56CC54}" type="datetimeFigureOut">
              <a:rPr lang="en-US" smtClean="0"/>
              <a:pPr/>
              <a:t>12/30/2021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2F8D970-12ED-457F-9D3D-A7584DA02006}"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5E79F09-7181-44ED-8614-D9B84C56CC54}" type="datetimeFigureOut">
              <a:rPr lang="en-US" smtClean="0"/>
              <a:pPr/>
              <a:t>12/30/2021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2F8D970-12ED-457F-9D3D-A7584DA0200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rogers-ev.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05000" y="228600"/>
            <a:ext cx="7086600" cy="1296361"/>
          </a:xfrm>
        </p:spPr>
        <p:txBody>
          <a:bodyPr>
            <a:normAutofit/>
          </a:bodyPr>
          <a:lstStyle/>
          <a:p>
            <a:r>
              <a:rPr lang="en-US" sz="7200" dirty="0" smtClean="0">
                <a:solidFill>
                  <a:schemeClr val="tx1"/>
                </a:solidFill>
              </a:rPr>
              <a:t>Rogers EV</a:t>
            </a:r>
            <a:endParaRPr lang="en-US" sz="7200" dirty="0">
              <a:solidFill>
                <a:schemeClr val="tx1"/>
              </a:solidFill>
            </a:endParaRPr>
          </a:p>
        </p:txBody>
      </p:sp>
      <p:sp>
        <p:nvSpPr>
          <p:cNvPr id="3" name="Subtitle 2"/>
          <p:cNvSpPr>
            <a:spLocks noGrp="1"/>
          </p:cNvSpPr>
          <p:nvPr>
            <p:ph type="subTitle" idx="1"/>
          </p:nvPr>
        </p:nvSpPr>
        <p:spPr/>
        <p:txBody>
          <a:bodyPr/>
          <a:lstStyle/>
          <a:p>
            <a:endParaRPr lang="en-US" dirty="0"/>
          </a:p>
        </p:txBody>
      </p:sp>
      <p:pic>
        <p:nvPicPr>
          <p:cNvPr id="14" name="Picture 13" descr="RogersEV-Logo-ba7d0964-1920w.png"/>
          <p:cNvPicPr>
            <a:picLocks noChangeAspect="1"/>
          </p:cNvPicPr>
          <p:nvPr/>
        </p:nvPicPr>
        <p:blipFill>
          <a:blip r:embed="rId2"/>
          <a:stretch>
            <a:fillRect/>
          </a:stretch>
        </p:blipFill>
        <p:spPr>
          <a:xfrm>
            <a:off x="228600" y="115824"/>
            <a:ext cx="2286000" cy="1003808"/>
          </a:xfrm>
          <a:prstGeom prst="rect">
            <a:avLst/>
          </a:prstGeom>
        </p:spPr>
      </p:pic>
      <p:sp>
        <p:nvSpPr>
          <p:cNvPr id="15" name="TextBox 14"/>
          <p:cNvSpPr txBox="1"/>
          <p:nvPr/>
        </p:nvSpPr>
        <p:spPr>
          <a:xfrm>
            <a:off x="381000" y="6019800"/>
            <a:ext cx="8763000" cy="461665"/>
          </a:xfrm>
          <a:prstGeom prst="rect">
            <a:avLst/>
          </a:prstGeom>
          <a:noFill/>
        </p:spPr>
        <p:txBody>
          <a:bodyPr wrap="square" rtlCol="0">
            <a:spAutoFit/>
          </a:bodyPr>
          <a:lstStyle/>
          <a:p>
            <a:r>
              <a:rPr lang="en-US" sz="2400" dirty="0" smtClean="0">
                <a:solidFill>
                  <a:schemeClr val="bg1"/>
                </a:solidFill>
              </a:rPr>
              <a:t>We </a:t>
            </a:r>
            <a:r>
              <a:rPr lang="en-US" sz="2400" dirty="0">
                <a:solidFill>
                  <a:schemeClr val="bg1"/>
                </a:solidFill>
              </a:rPr>
              <a:t>are </a:t>
            </a:r>
            <a:r>
              <a:rPr lang="en-US" sz="2400" dirty="0" smtClean="0">
                <a:solidFill>
                  <a:schemeClr val="bg1"/>
                </a:solidFill>
              </a:rPr>
              <a:t>Greenville’s </a:t>
            </a:r>
            <a:r>
              <a:rPr lang="en-US" sz="2400" dirty="0" smtClean="0">
                <a:solidFill>
                  <a:schemeClr val="bg1"/>
                </a:solidFill>
                <a:latin typeface="Times New Roman" pitchFamily="18" charset="0"/>
                <a:cs typeface="Times New Roman" pitchFamily="18" charset="0"/>
              </a:rPr>
              <a:t>premier</a:t>
            </a:r>
            <a:r>
              <a:rPr lang="en-US" sz="2400" dirty="0" smtClean="0">
                <a:solidFill>
                  <a:schemeClr val="bg1"/>
                </a:solidFill>
              </a:rPr>
              <a:t> </a:t>
            </a:r>
            <a:r>
              <a:rPr lang="en-US" sz="2400" dirty="0">
                <a:solidFill>
                  <a:schemeClr val="bg1"/>
                </a:solidFill>
              </a:rPr>
              <a:t>upscale electric </a:t>
            </a:r>
            <a:r>
              <a:rPr lang="en-US" sz="2400" dirty="0" smtClean="0">
                <a:solidFill>
                  <a:schemeClr val="bg1"/>
                </a:solidFill>
              </a:rPr>
              <a:t>vehicle dealer</a:t>
            </a:r>
            <a:r>
              <a:rPr lang="en-US" sz="2400" dirty="0" smtClean="0">
                <a:solidFill>
                  <a:schemeClr val="bg1"/>
                </a:solidFill>
              </a:rPr>
              <a:t>.</a:t>
            </a:r>
            <a:endParaRPr lang="en-US" sz="2400" dirty="0"/>
          </a:p>
        </p:txBody>
      </p:sp>
      <p:pic>
        <p:nvPicPr>
          <p:cNvPr id="7" name="Picture 6" descr="post-img-1.jpg"/>
          <p:cNvPicPr>
            <a:picLocks noChangeAspect="1"/>
          </p:cNvPicPr>
          <p:nvPr/>
        </p:nvPicPr>
        <p:blipFill>
          <a:blip r:embed="rId3"/>
          <a:stretch>
            <a:fillRect/>
          </a:stretch>
        </p:blipFill>
        <p:spPr>
          <a:xfrm>
            <a:off x="0" y="0"/>
            <a:ext cx="9144000" cy="5257800"/>
          </a:xfrm>
          <a:prstGeom prst="rect">
            <a:avLst/>
          </a:prstGeom>
        </p:spPr>
      </p:pic>
      <p:pic>
        <p:nvPicPr>
          <p:cNvPr id="8" name="Picture 7" descr="1234.PNG"/>
          <p:cNvPicPr>
            <a:picLocks noChangeAspect="1"/>
          </p:cNvPicPr>
          <p:nvPr/>
        </p:nvPicPr>
        <p:blipFill>
          <a:blip r:embed="rId4"/>
          <a:stretch>
            <a:fillRect/>
          </a:stretch>
        </p:blipFill>
        <p:spPr>
          <a:xfrm>
            <a:off x="0" y="0"/>
            <a:ext cx="2209800" cy="736600"/>
          </a:xfrm>
          <a:prstGeom prst="rect">
            <a:avLst/>
          </a:prstGeom>
        </p:spPr>
      </p:pic>
      <p:sp>
        <p:nvSpPr>
          <p:cNvPr id="9" name="TextBox 8"/>
          <p:cNvSpPr txBox="1"/>
          <p:nvPr/>
        </p:nvSpPr>
        <p:spPr>
          <a:xfrm>
            <a:off x="4343400" y="152400"/>
            <a:ext cx="4800600" cy="1077218"/>
          </a:xfrm>
          <a:prstGeom prst="rect">
            <a:avLst/>
          </a:prstGeom>
          <a:noFill/>
        </p:spPr>
        <p:txBody>
          <a:bodyPr wrap="square" rtlCol="0">
            <a:spAutoFit/>
          </a:bodyPr>
          <a:lstStyle/>
          <a:p>
            <a:r>
              <a:rPr lang="en-US" sz="3200" b="1" dirty="0" smtClean="0">
                <a:solidFill>
                  <a:schemeClr val="bg1"/>
                </a:solidFill>
              </a:rPr>
              <a:t>Welcome To </a:t>
            </a:r>
            <a:r>
              <a:rPr lang="en-US" sz="3200" b="1" dirty="0" err="1" smtClean="0">
                <a:solidFill>
                  <a:schemeClr val="bg1"/>
                </a:solidFill>
              </a:rPr>
              <a:t>RogersEV</a:t>
            </a:r>
            <a:endParaRPr lang="en-US" sz="3200" b="1" dirty="0" smtClean="0">
              <a:solidFill>
                <a:schemeClr val="bg1"/>
              </a:solidFill>
            </a:endParaRPr>
          </a:p>
          <a:p>
            <a:endParaRPr lang="en-US" sz="3200" b="1"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2057400"/>
            <a:ext cx="8229600" cy="4525963"/>
          </a:xfrm>
        </p:spPr>
        <p:txBody>
          <a:bodyPr>
            <a:normAutofit/>
          </a:bodyPr>
          <a:lstStyle/>
          <a:p>
            <a:r>
              <a:rPr lang="en-US" sz="2000" dirty="0" smtClean="0">
                <a:latin typeface="Times New Roman" pitchFamily="18" charset="0"/>
                <a:cs typeface="Times New Roman" pitchFamily="18" charset="0"/>
              </a:rPr>
              <a:t>We design our EV golf carts to meet the needs of every person. You can take them to a neighbor or a golf club you are going to enjoy the super comfortable rides of our golf cart sales.</a:t>
            </a:r>
            <a:r>
              <a:rPr lang="en-US" sz="2000" i="1"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pPr>
              <a:buNone/>
            </a:pP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Our </a:t>
            </a:r>
            <a:r>
              <a:rPr lang="en-US" sz="2000" dirty="0" smtClean="0">
                <a:latin typeface="Times New Roman" pitchFamily="18" charset="0"/>
                <a:cs typeface="Times New Roman" pitchFamily="18" charset="0"/>
                <a:hlinkClick r:id="rId2"/>
              </a:rPr>
              <a:t>golf carts</a:t>
            </a:r>
            <a:r>
              <a:rPr lang="en-US" sz="2000" dirty="0" smtClean="0">
                <a:latin typeface="Times New Roman" pitchFamily="18" charset="0"/>
                <a:cs typeface="Times New Roman" pitchFamily="18" charset="0"/>
              </a:rPr>
              <a:t> have solar panels that keep them fully charged most of the time. So, if you wish to move people around university campuses, parking lots, churches, businesses, or any other place, all the EV models will fulfill your requirements. </a:t>
            </a:r>
            <a:endParaRPr lang="en-US" sz="2000" dirty="0">
              <a:latin typeface="Times New Roman" pitchFamily="18" charset="0"/>
              <a:cs typeface="Times New Roman" pitchFamily="18" charset="0"/>
            </a:endParaRPr>
          </a:p>
        </p:txBody>
      </p:sp>
      <p:sp>
        <p:nvSpPr>
          <p:cNvPr id="3" name="Title 2"/>
          <p:cNvSpPr>
            <a:spLocks noGrp="1"/>
          </p:cNvSpPr>
          <p:nvPr>
            <p:ph type="title"/>
          </p:nvPr>
        </p:nvSpPr>
        <p:spPr>
          <a:xfrm>
            <a:off x="533400" y="685800"/>
            <a:ext cx="8229600" cy="1143000"/>
          </a:xfrm>
        </p:spPr>
        <p:txBody>
          <a:bodyPr>
            <a:normAutofit fontScale="90000"/>
          </a:bodyPr>
          <a:lstStyle/>
          <a:p>
            <a:r>
              <a:rPr lang="en-US" sz="3600" dirty="0" smtClean="0">
                <a:latin typeface="Times New Roman" pitchFamily="18" charset="0"/>
                <a:cs typeface="Times New Roman" pitchFamily="18" charset="0"/>
              </a:rPr>
              <a:t>Features Of Star EV’s The Newest Model- The </a:t>
            </a:r>
            <a:r>
              <a:rPr lang="en-US" sz="3600" dirty="0" err="1" smtClean="0">
                <a:latin typeface="Times New Roman" pitchFamily="18" charset="0"/>
                <a:cs typeface="Times New Roman" pitchFamily="18" charset="0"/>
              </a:rPr>
              <a:t>Capella</a:t>
            </a:r>
            <a:r>
              <a:rPr lang="en-US" sz="3600" dirty="0" smtClean="0">
                <a:latin typeface="Times New Roman" pitchFamily="18" charset="0"/>
                <a:cs typeface="Times New Roman" pitchFamily="18" charset="0"/>
              </a:rPr>
              <a:t>!</a:t>
            </a:r>
            <a:r>
              <a:rPr lang="en-US" b="0" dirty="0" smtClean="0"/>
              <a:t/>
            </a:r>
            <a:br>
              <a:rPr lang="en-US" b="0" dirty="0" smtClean="0"/>
            </a:br>
            <a:endParaRPr lang="en-US" dirty="0"/>
          </a:p>
        </p:txBody>
      </p:sp>
      <p:pic>
        <p:nvPicPr>
          <p:cNvPr id="4" name="Picture 3" descr="images (2).jpg"/>
          <p:cNvPicPr>
            <a:picLocks noChangeAspect="1"/>
          </p:cNvPicPr>
          <p:nvPr/>
        </p:nvPicPr>
        <p:blipFill>
          <a:blip r:embed="rId3"/>
          <a:stretch>
            <a:fillRect/>
          </a:stretch>
        </p:blipFill>
        <p:spPr>
          <a:xfrm>
            <a:off x="4343400" y="5492200"/>
            <a:ext cx="2590800" cy="1365800"/>
          </a:xfrm>
          <a:prstGeom prst="rect">
            <a:avLst/>
          </a:prstGeom>
        </p:spPr>
      </p:pic>
      <p:pic>
        <p:nvPicPr>
          <p:cNvPr id="6" name="Picture 5" descr="images (2).jpg"/>
          <p:cNvPicPr>
            <a:picLocks noChangeAspect="1"/>
          </p:cNvPicPr>
          <p:nvPr/>
        </p:nvPicPr>
        <p:blipFill>
          <a:blip r:embed="rId3"/>
          <a:stretch>
            <a:fillRect/>
          </a:stretch>
        </p:blipFill>
        <p:spPr>
          <a:xfrm>
            <a:off x="6553200" y="5492200"/>
            <a:ext cx="2590800" cy="13658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latin typeface="Times New Roman" pitchFamily="18" charset="0"/>
                <a:cs typeface="Times New Roman" pitchFamily="18" charset="0"/>
              </a:rPr>
              <a:t>Seating capacity of 2 to 8 passengers</a:t>
            </a:r>
          </a:p>
          <a:p>
            <a:r>
              <a:rPr lang="en-US" dirty="0" smtClean="0">
                <a:latin typeface="Times New Roman" pitchFamily="18" charset="0"/>
                <a:cs typeface="Times New Roman" pitchFamily="18" charset="0"/>
              </a:rPr>
              <a:t>Four-year warranty</a:t>
            </a:r>
          </a:p>
          <a:p>
            <a:r>
              <a:rPr lang="en-US" dirty="0" smtClean="0">
                <a:latin typeface="Times New Roman" pitchFamily="18" charset="0"/>
                <a:cs typeface="Times New Roman" pitchFamily="18" charset="0"/>
              </a:rPr>
              <a:t>On-board charger with remote (48V18A)</a:t>
            </a:r>
          </a:p>
          <a:p>
            <a:r>
              <a:rPr lang="en-US" dirty="0" smtClean="0">
                <a:latin typeface="Times New Roman" pitchFamily="18" charset="0"/>
                <a:cs typeface="Times New Roman" pitchFamily="18" charset="0"/>
              </a:rPr>
              <a:t>Direct drive is the direct train.</a:t>
            </a:r>
          </a:p>
          <a:p>
            <a:r>
              <a:rPr lang="en-US" dirty="0" smtClean="0">
                <a:latin typeface="Times New Roman" pitchFamily="18" charset="0"/>
                <a:cs typeface="Times New Roman" pitchFamily="18" charset="0"/>
              </a:rPr>
              <a:t>It has front independent suspension</a:t>
            </a:r>
          </a:p>
          <a:p>
            <a:r>
              <a:rPr lang="en-US" dirty="0" smtClean="0">
                <a:latin typeface="Times New Roman" pitchFamily="18" charset="0"/>
                <a:cs typeface="Times New Roman" pitchFamily="18" charset="0"/>
              </a:rPr>
              <a:t>Digital display</a:t>
            </a:r>
          </a:p>
          <a:p>
            <a:r>
              <a:rPr lang="en-US" dirty="0" smtClean="0">
                <a:latin typeface="Times New Roman" pitchFamily="18" charset="0"/>
                <a:cs typeface="Times New Roman" pitchFamily="18" charset="0"/>
              </a:rPr>
              <a:t>Daytime running lights</a:t>
            </a:r>
          </a:p>
          <a:p>
            <a:r>
              <a:rPr lang="en-US" dirty="0" smtClean="0">
                <a:latin typeface="Times New Roman" pitchFamily="18" charset="0"/>
                <a:cs typeface="Times New Roman" pitchFamily="18" charset="0"/>
              </a:rPr>
              <a:t>High/Low Beams</a:t>
            </a:r>
            <a:endParaRPr lang="en-US" dirty="0">
              <a:latin typeface="Times New Roman" pitchFamily="18" charset="0"/>
              <a:cs typeface="Times New Roman" pitchFamily="18" charset="0"/>
            </a:endParaRPr>
          </a:p>
        </p:txBody>
      </p:sp>
      <p:sp>
        <p:nvSpPr>
          <p:cNvPr id="3" name="Title 2"/>
          <p:cNvSpPr>
            <a:spLocks noGrp="1"/>
          </p:cNvSpPr>
          <p:nvPr>
            <p:ph type="title"/>
          </p:nvPr>
        </p:nvSpPr>
        <p:spPr/>
        <p:txBody>
          <a:bodyPr/>
          <a:lstStyle/>
          <a:p>
            <a:r>
              <a:rPr lang="en-US" dirty="0" smtClean="0">
                <a:effectLst/>
                <a:latin typeface="Times New Roman" pitchFamily="18" charset="0"/>
                <a:cs typeface="Times New Roman" pitchFamily="18" charset="0"/>
              </a:rPr>
              <a:t>The features of the vehicle are-</a:t>
            </a:r>
            <a:endParaRPr lang="en-US" dirty="0">
              <a:effectLst/>
              <a:latin typeface="Times New Roman" pitchFamily="18" charset="0"/>
              <a:cs typeface="Times New Roman" pitchFamily="18" charset="0"/>
            </a:endParaRPr>
          </a:p>
        </p:txBody>
      </p:sp>
      <p:pic>
        <p:nvPicPr>
          <p:cNvPr id="4" name="Picture 3" descr="gem-e6-xxs.jpg"/>
          <p:cNvPicPr>
            <a:picLocks noChangeAspect="1"/>
          </p:cNvPicPr>
          <p:nvPr/>
        </p:nvPicPr>
        <p:blipFill>
          <a:blip r:embed="rId2"/>
          <a:stretch>
            <a:fillRect/>
          </a:stretch>
        </p:blipFill>
        <p:spPr>
          <a:xfrm>
            <a:off x="4038600" y="4673350"/>
            <a:ext cx="4927599" cy="218465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752600"/>
            <a:ext cx="8229600" cy="4525963"/>
          </a:xfrm>
        </p:spPr>
        <p:txBody>
          <a:bodyPr>
            <a:normAutofit/>
          </a:bodyPr>
          <a:lstStyle/>
          <a:p>
            <a:r>
              <a:rPr lang="en-US" sz="2800" dirty="0" smtClean="0">
                <a:latin typeface="Times New Roman" pitchFamily="18" charset="0"/>
                <a:cs typeface="Times New Roman" pitchFamily="18" charset="0"/>
              </a:rPr>
              <a:t>If you are considering purchasing a golf cart, it is important to know exactly what you’ll be using it for.</a:t>
            </a:r>
          </a:p>
          <a:p>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If you want a cute low-pollution easy-to-drive vehicle in order to get around your neighborhood, you need a standard golf cart and you can choose from a large variety of accessories and options</a:t>
            </a:r>
            <a:r>
              <a:rPr lang="en-US" sz="2800" dirty="0" smtClean="0"/>
              <a:t>.</a:t>
            </a:r>
          </a:p>
          <a:p>
            <a:endParaRPr lang="en-US" sz="2800" dirty="0"/>
          </a:p>
        </p:txBody>
      </p:sp>
      <p:sp>
        <p:nvSpPr>
          <p:cNvPr id="3" name="Title 2"/>
          <p:cNvSpPr>
            <a:spLocks noGrp="1"/>
          </p:cNvSpPr>
          <p:nvPr>
            <p:ph type="title"/>
          </p:nvPr>
        </p:nvSpPr>
        <p:spPr/>
        <p:txBody>
          <a:bodyPr/>
          <a:lstStyle/>
          <a:p>
            <a:pPr algn="ctr"/>
            <a:r>
              <a:rPr lang="en-US" sz="4400" dirty="0" smtClean="0">
                <a:effectLst/>
                <a:latin typeface="Times New Roman" pitchFamily="18" charset="0"/>
                <a:cs typeface="Times New Roman" pitchFamily="18" charset="0"/>
              </a:rPr>
              <a:t>Types</a:t>
            </a:r>
            <a:r>
              <a:rPr lang="en-US" dirty="0" smtClean="0">
                <a:effectLst/>
                <a:latin typeface="Times New Roman" pitchFamily="18" charset="0"/>
                <a:cs typeface="Times New Roman" pitchFamily="18" charset="0"/>
              </a:rPr>
              <a:t> of golf carts</a:t>
            </a:r>
            <a:endParaRPr lang="en-US" dirty="0">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28800"/>
            <a:ext cx="8229600" cy="4525963"/>
          </a:xfrm>
        </p:spPr>
        <p:txBody>
          <a:bodyPr>
            <a:normAutofit/>
          </a:bodyPr>
          <a:lstStyle/>
          <a:p>
            <a:r>
              <a:rPr lang="en-US" sz="2000" b="1" dirty="0" smtClean="0">
                <a:latin typeface="Times New Roman" pitchFamily="18" charset="0"/>
                <a:cs typeface="Times New Roman" pitchFamily="18" charset="0"/>
              </a:rPr>
              <a:t>Star EV Enclosed Bus- </a:t>
            </a:r>
            <a:r>
              <a:rPr lang="en-US" sz="2000" dirty="0" smtClean="0">
                <a:latin typeface="Times New Roman" pitchFamily="18" charset="0"/>
                <a:cs typeface="Times New Roman" pitchFamily="18" charset="0"/>
              </a:rPr>
              <a:t>This is our premium electric vehicle; it looks absolutely like a minibus. It has the capability to carry 14 passengers at one time. You can use it for various purposes, like shuttle services, passenger carts, etc.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t>
            </a:r>
            <a:br>
              <a:rPr lang="en-US" sz="2000"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Star EV AP-Series- </a:t>
            </a:r>
            <a:r>
              <a:rPr lang="en-US" sz="2000" dirty="0" smtClean="0">
                <a:latin typeface="Times New Roman" pitchFamily="18" charset="0"/>
                <a:cs typeface="Times New Roman" pitchFamily="18" charset="0"/>
              </a:rPr>
              <a:t>A classy electrical vehicle available with doors and without doors. It is capable of accommodating and carrying at least six passengers at one time.</a:t>
            </a:r>
          </a:p>
          <a:p>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Star EV M-Series Shuttle Bus- </a:t>
            </a:r>
            <a:r>
              <a:rPr lang="en-US" sz="2000" dirty="0" smtClean="0">
                <a:latin typeface="Times New Roman" pitchFamily="18" charset="0"/>
                <a:cs typeface="Times New Roman" pitchFamily="18" charset="0"/>
              </a:rPr>
              <a:t>It is one of our best-selling electric busses available at a very affordable price. It looks attractive and is airy as it is not a closed bus. </a:t>
            </a:r>
            <a:endParaRPr lang="en-US" sz="2000" dirty="0">
              <a:latin typeface="Times New Roman" pitchFamily="18" charset="0"/>
              <a:cs typeface="Times New Roman" pitchFamily="18" charset="0"/>
            </a:endParaRPr>
          </a:p>
        </p:txBody>
      </p:sp>
      <p:sp>
        <p:nvSpPr>
          <p:cNvPr id="3" name="Title 2"/>
          <p:cNvSpPr>
            <a:spLocks noGrp="1"/>
          </p:cNvSpPr>
          <p:nvPr>
            <p:ph type="title"/>
          </p:nvPr>
        </p:nvSpPr>
        <p:spPr/>
        <p:txBody>
          <a:bodyPr>
            <a:noAutofit/>
          </a:bodyPr>
          <a:lstStyle/>
          <a:p>
            <a:r>
              <a:rPr lang="en-US" sz="3600" dirty="0" smtClean="0">
                <a:effectLst/>
                <a:latin typeface="Times New Roman" pitchFamily="18" charset="0"/>
                <a:cs typeface="Times New Roman" pitchFamily="18" charset="0"/>
              </a:rPr>
              <a:t>Some of our electric vehicles you can buy are: </a:t>
            </a:r>
            <a:endParaRPr lang="en-US" sz="3600" dirty="0">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057400"/>
            <a:ext cx="5562600" cy="3687763"/>
          </a:xfrm>
        </p:spPr>
        <p:txBody>
          <a:bodyPr/>
          <a:lstStyle/>
          <a:p>
            <a:pPr fontAlgn="base"/>
            <a:r>
              <a:rPr lang="en-US" sz="2800" dirty="0" smtClean="0">
                <a:latin typeface="Times New Roman" pitchFamily="18" charset="0"/>
                <a:cs typeface="Times New Roman" pitchFamily="18" charset="0"/>
              </a:rPr>
              <a:t>LITHIUM GOLF CART BATTERIES</a:t>
            </a:r>
          </a:p>
          <a:p>
            <a:pPr fontAlgn="base"/>
            <a:r>
              <a:rPr lang="en-US" sz="2800" dirty="0" smtClean="0">
                <a:latin typeface="Times New Roman" pitchFamily="18" charset="0"/>
                <a:cs typeface="Times New Roman" pitchFamily="18" charset="0"/>
              </a:rPr>
              <a:t>REGULAR GOLF CART BATTERIES - 6V</a:t>
            </a:r>
          </a:p>
          <a:p>
            <a:pPr fontAlgn="base"/>
            <a:r>
              <a:rPr lang="en-US" sz="2800" dirty="0" smtClean="0">
                <a:latin typeface="Times New Roman" pitchFamily="18" charset="0"/>
                <a:cs typeface="Times New Roman" pitchFamily="18" charset="0"/>
              </a:rPr>
              <a:t>REGULAR GOLF CART BATTERIES - 8V</a:t>
            </a:r>
          </a:p>
          <a:p>
            <a:pPr fontAlgn="base"/>
            <a:r>
              <a:rPr lang="en-US" sz="2800" dirty="0" smtClean="0">
                <a:latin typeface="Times New Roman" pitchFamily="18" charset="0"/>
                <a:cs typeface="Times New Roman" pitchFamily="18" charset="0"/>
              </a:rPr>
              <a:t>REGULAR GOLF CART BATTERIES - 12V</a:t>
            </a:r>
          </a:p>
          <a:p>
            <a:endParaRPr lang="en-US" dirty="0"/>
          </a:p>
        </p:txBody>
      </p:sp>
      <p:sp>
        <p:nvSpPr>
          <p:cNvPr id="3" name="Title 2"/>
          <p:cNvSpPr>
            <a:spLocks noGrp="1"/>
          </p:cNvSpPr>
          <p:nvPr>
            <p:ph type="title"/>
          </p:nvPr>
        </p:nvSpPr>
        <p:spPr>
          <a:xfrm>
            <a:off x="457200" y="685800"/>
            <a:ext cx="8229600" cy="1143000"/>
          </a:xfrm>
        </p:spPr>
        <p:txBody>
          <a:bodyPr>
            <a:noAutofit/>
          </a:bodyPr>
          <a:lstStyle/>
          <a:p>
            <a:r>
              <a:rPr lang="en-US" sz="4000" b="0" dirty="0" smtClean="0">
                <a:latin typeface="Times New Roman" pitchFamily="18" charset="0"/>
                <a:cs typeface="Times New Roman" pitchFamily="18" charset="0"/>
              </a:rPr>
              <a:t>We also have different types of Golf Cart batteries such as:</a:t>
            </a:r>
            <a:endParaRPr lang="en-US" sz="4000" dirty="0">
              <a:latin typeface="Times New Roman" pitchFamily="18" charset="0"/>
              <a:cs typeface="Times New Roman" pitchFamily="18" charset="0"/>
            </a:endParaRPr>
          </a:p>
        </p:txBody>
      </p:sp>
      <p:pic>
        <p:nvPicPr>
          <p:cNvPr id="4" name="Picture 3" descr="Capture1.PNG"/>
          <p:cNvPicPr>
            <a:picLocks noChangeAspect="1"/>
          </p:cNvPicPr>
          <p:nvPr/>
        </p:nvPicPr>
        <p:blipFill>
          <a:blip r:embed="rId2"/>
          <a:stretch>
            <a:fillRect/>
          </a:stretch>
        </p:blipFill>
        <p:spPr>
          <a:xfrm>
            <a:off x="4495800" y="1905000"/>
            <a:ext cx="4419600" cy="384280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US" sz="1800" dirty="0" smtClean="0">
                <a:latin typeface="Times New Roman" pitchFamily="18" charset="0"/>
                <a:cs typeface="Times New Roman" pitchFamily="18" charset="0"/>
              </a:rPr>
              <a:t>Address: GREENVILLE</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525 Woodruff Rd</a:t>
            </a:r>
          </a:p>
          <a:p>
            <a:pPr>
              <a:buNone/>
            </a:pPr>
            <a:r>
              <a:rPr lang="en-US" sz="1800" dirty="0" smtClean="0">
                <a:latin typeface="Times New Roman" pitchFamily="18" charset="0"/>
                <a:cs typeface="Times New Roman" pitchFamily="18" charset="0"/>
              </a:rPr>
              <a:t>    Greenville, SC 29607</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Phone no.: 864-297-4552</a:t>
            </a:r>
          </a:p>
          <a:p>
            <a:pPr>
              <a:buNone/>
            </a:pPr>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Address: SPARTANBURG</a:t>
            </a:r>
          </a:p>
          <a:p>
            <a:pPr>
              <a:buNone/>
            </a:pPr>
            <a:r>
              <a:rPr lang="en-US" sz="1800" dirty="0" smtClean="0">
                <a:latin typeface="Times New Roman" pitchFamily="18" charset="0"/>
                <a:cs typeface="Times New Roman" pitchFamily="18" charset="0"/>
              </a:rPr>
              <a:t>   1244 Asheville Hwy.</a:t>
            </a:r>
          </a:p>
          <a:p>
            <a:pPr>
              <a:buNone/>
            </a:pPr>
            <a:r>
              <a:rPr lang="en-US" sz="1800" dirty="0" smtClean="0">
                <a:latin typeface="Times New Roman" pitchFamily="18" charset="0"/>
                <a:cs typeface="Times New Roman" pitchFamily="18" charset="0"/>
              </a:rPr>
              <a:t>   Spartanburg, SC</a:t>
            </a:r>
          </a:p>
          <a:p>
            <a:pPr>
              <a:buNone/>
            </a:pPr>
            <a:r>
              <a:rPr lang="en-US" sz="1800" dirty="0" smtClean="0">
                <a:latin typeface="Times New Roman" pitchFamily="18" charset="0"/>
                <a:cs typeface="Times New Roman" pitchFamily="18" charset="0"/>
              </a:rPr>
              <a:t>   Phone no.: 864-585-6035</a:t>
            </a:r>
          </a:p>
          <a:p>
            <a:pPr>
              <a:buNone/>
            </a:pPr>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Address: ANDERSON</a:t>
            </a:r>
          </a:p>
          <a:p>
            <a:pPr>
              <a:buNone/>
            </a:pPr>
            <a:r>
              <a:rPr lang="en-US" sz="1800" dirty="0" smtClean="0">
                <a:latin typeface="Times New Roman" pitchFamily="18" charset="0"/>
                <a:cs typeface="Times New Roman" pitchFamily="18" charset="0"/>
              </a:rPr>
              <a:t>   15 W. Beltline Blvd.</a:t>
            </a:r>
          </a:p>
          <a:p>
            <a:pPr>
              <a:buNone/>
            </a:pPr>
            <a:r>
              <a:rPr lang="en-US" sz="1800" dirty="0" smtClean="0">
                <a:latin typeface="Times New Roman" pitchFamily="18" charset="0"/>
                <a:cs typeface="Times New Roman" pitchFamily="18" charset="0"/>
              </a:rPr>
              <a:t>    Anderson, SC</a:t>
            </a:r>
          </a:p>
          <a:p>
            <a:pPr>
              <a:buNone/>
            </a:pPr>
            <a:r>
              <a:rPr lang="en-US" sz="1800" dirty="0" smtClean="0">
                <a:latin typeface="Times New Roman" pitchFamily="18" charset="0"/>
                <a:cs typeface="Times New Roman" pitchFamily="18" charset="0"/>
              </a:rPr>
              <a:t>    Phone no.: 864-224-0231</a:t>
            </a:r>
          </a:p>
          <a:p>
            <a:pPr>
              <a:buNone/>
            </a:pPr>
            <a:endParaRPr lang="en-US" sz="1800" dirty="0" smtClean="0">
              <a:latin typeface="Times New Roman" pitchFamily="18" charset="0"/>
              <a:cs typeface="Times New Roman" pitchFamily="18" charset="0"/>
            </a:endParaRPr>
          </a:p>
          <a:p>
            <a:pPr>
              <a:buNone/>
            </a:pPr>
            <a:r>
              <a:rPr lang="en-US" sz="1800" dirty="0" smtClean="0">
                <a:latin typeface="Times New Roman" pitchFamily="18" charset="0"/>
                <a:cs typeface="Times New Roman" pitchFamily="18" charset="0"/>
              </a:rPr>
              <a:t>   Email : sales@rogers-ev.com</a:t>
            </a:r>
          </a:p>
          <a:p>
            <a:pPr>
              <a:buNone/>
            </a:pPr>
            <a:r>
              <a:rPr lang="en-US" sz="1800" dirty="0" smtClean="0">
                <a:latin typeface="Times New Roman" pitchFamily="18" charset="0"/>
                <a:cs typeface="Times New Roman" pitchFamily="18" charset="0"/>
              </a:rPr>
              <a:t/>
            </a:r>
            <a:br>
              <a:rPr lang="en-US" sz="1800" dirty="0" smtClean="0">
                <a:latin typeface="Times New Roman" pitchFamily="18" charset="0"/>
                <a:cs typeface="Times New Roman" pitchFamily="18" charset="0"/>
              </a:rPr>
            </a:br>
            <a:endParaRPr lang="en-US" sz="1800" dirty="0" smtClean="0">
              <a:latin typeface="Times New Roman" pitchFamily="18" charset="0"/>
              <a:cs typeface="Times New Roman" pitchFamily="18" charset="0"/>
            </a:endParaRPr>
          </a:p>
          <a:p>
            <a:pPr>
              <a:buNone/>
            </a:pPr>
            <a:endParaRPr lang="en-US" sz="1800" dirty="0" smtClean="0"/>
          </a:p>
          <a:p>
            <a:pPr>
              <a:buNone/>
            </a:pPr>
            <a:endParaRPr lang="en-US" sz="1800" dirty="0" smtClean="0"/>
          </a:p>
          <a:p>
            <a:endParaRPr lang="en-US" dirty="0"/>
          </a:p>
        </p:txBody>
      </p:sp>
      <p:sp>
        <p:nvSpPr>
          <p:cNvPr id="3" name="Title 2"/>
          <p:cNvSpPr>
            <a:spLocks noGrp="1"/>
          </p:cNvSpPr>
          <p:nvPr>
            <p:ph type="title"/>
          </p:nvPr>
        </p:nvSpPr>
        <p:spPr/>
        <p:txBody>
          <a:bodyPr/>
          <a:lstStyle/>
          <a:p>
            <a:pPr algn="ctr"/>
            <a:r>
              <a:rPr lang="en-US" dirty="0" smtClean="0">
                <a:latin typeface="Times New Roman" pitchFamily="18" charset="0"/>
                <a:cs typeface="Times New Roman" pitchFamily="18" charset="0"/>
              </a:rPr>
              <a:t>Contact Us</a:t>
            </a:r>
            <a:endParaRPr lang="en-US" dirty="0">
              <a:latin typeface="Times New Roman" pitchFamily="18" charset="0"/>
              <a:cs typeface="Times New Roman" pitchFamily="18" charset="0"/>
            </a:endParaRPr>
          </a:p>
        </p:txBody>
      </p:sp>
      <p:pic>
        <p:nvPicPr>
          <p:cNvPr id="4" name="Picture 3" descr="Capture.PNG"/>
          <p:cNvPicPr>
            <a:picLocks noChangeAspect="1"/>
          </p:cNvPicPr>
          <p:nvPr/>
        </p:nvPicPr>
        <p:blipFill>
          <a:blip r:embed="rId2"/>
          <a:stretch>
            <a:fillRect/>
          </a:stretch>
        </p:blipFill>
        <p:spPr>
          <a:xfrm>
            <a:off x="3962400" y="1371600"/>
            <a:ext cx="4981994" cy="4067743"/>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91</TotalTime>
  <Words>161</Words>
  <Application>Microsoft Office PowerPoint</Application>
  <PresentationFormat>On-screen Show (4:3)</PresentationFormat>
  <Paragraphs>45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Concourse</vt:lpstr>
      <vt:lpstr>Rogers EV</vt:lpstr>
      <vt:lpstr>Features Of Star EV’s The Newest Model- The Capella! </vt:lpstr>
      <vt:lpstr>The features of the vehicle are-</vt:lpstr>
      <vt:lpstr>Types of golf carts</vt:lpstr>
      <vt:lpstr>Some of our electric vehicles you can buy are: </vt:lpstr>
      <vt:lpstr>We also have different types of Golf Cart batteries such as:</vt:lpstr>
      <vt:lpstr>Contact Us</vt:lpstr>
    </vt:vector>
  </TitlesOfParts>
  <Company>Arkansas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Rogers EV</dc:title>
  <dc:creator>abc</dc:creator>
  <cp:lastModifiedBy>abc</cp:lastModifiedBy>
  <cp:revision>10</cp:revision>
  <dcterms:created xsi:type="dcterms:W3CDTF">2021-10-21T10:50:43Z</dcterms:created>
  <dcterms:modified xsi:type="dcterms:W3CDTF">2021-12-30T04:46:24Z</dcterms:modified>
</cp:coreProperties>
</file>