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47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105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105)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71EA65B7-F36F-4A6D-96E4-9DD964CF1F55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1FD62428-55D3-456B-8FB6-8D0D52C06F0A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4F64E5FB-00F0-4C8F-8B3E-C2E7C06CEB12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D1AFE178-FFEA-4E75-9BC2-D731F27E1AAB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595A5935-2ABB-4D97-9F0C-8867EAF73540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5754C8F0-0095-48FA-AF29-4310B2F3F357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2894B332-F017-4270-9B2B-ED25486A16FB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E6189747-790F-4E7C-B8D7-0183D477ED8E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F1D35A6A-5E57-4CF8-AA6E-CAB23AC7094A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E3722642-B46A-4186-866F-AFFF2FB22A51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AF61A05-D2E2-4C49-9BA5-5D1E23F904B0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여호와께 감사하고 그의 이름을 불러 아뢰며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그가 하는 일을 만민 중에 알게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하지어다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Give praise to the </a:t>
            </a:r>
            <a:r>
              <a:rPr lang="en-US" altLang="ko-KR" sz="3200" b="1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LORD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 proclaim his name;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make known among the nations what he has done.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그에게 노래하며 그를 찬양하며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모든 기이한 일들을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말할지어다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Sing to him, sing praise to him;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tell of all his wonderful acts.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거룩한 이름을 자랑하라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여호와를 구하는 자들은 마음이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즐거울지로다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Glory in his holy name;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let the hearts of those who seek the LORD rejoice.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여호와와 그의 능력을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구할지어다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얼굴을 항상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구할지어다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Look to the LORD and his strength;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seek his face always.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24255" y="0"/>
            <a:ext cx="11245360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종 아브라함의 후손 곧 택하신 야곱의 자손 너희는 그가 행하신 기적과 그의 이적과 그의 입의 판단을 </a:t>
            </a:r>
            <a:r>
              <a:rPr kumimoji="0" lang="ko-KR" altLang="en-US" sz="3500" b="1" i="0" u="none" strike="noStrike" kern="1200" cap="none" spc="-3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기억할지어다</a:t>
            </a: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5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100" b="1" i="0" u="none" strike="noStrike" kern="1200" cap="none" spc="-7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Remember the wonders he has done, his miracles, and the judgments he pronounced, Remember the wonders he has done, his miracles, and the judgments he pronounced,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500" b="1" i="0" u="none" strike="noStrike" kern="1200" cap="none" spc="-30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그는 여호와 우리 하나님이시라 그의 판단이 온 땅에 </a:t>
            </a:r>
            <a:r>
              <a:rPr kumimoji="0" lang="ko-KR" altLang="en-US" sz="3500" b="1" i="0" u="none" strike="noStrike" kern="1200" cap="none" spc="-30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있도다</a:t>
            </a:r>
            <a:endParaRPr kumimoji="0" lang="en-US" altLang="ko-KR" sz="3500" b="1" i="0" u="none" strike="noStrike" kern="1200" cap="none" spc="-30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10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is the LORD our God; his judgments are in all the earth.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그는 그의 언약 곧 천 대에 걸쳐 명령하신 말씀을 영원히 기억하셨으니 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remembers his covenant forever, the promise he made, for a thousand generations,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이것은 아브라함과 맺은 언약이고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이삭에게 하신 맹세이며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covenant he made with Abraham,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oath he swore to Isaac.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야곱에게 세우신 율례 곧 이스라엘에게 하신 영원한 언약이라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confirmed it to Jacob as a decree, to Israel as an everlasting covenant: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이르시기를 내가 가나안 땅을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네게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주어 너희에게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할당된 소유가 되게 하리라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하셨도다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“To you I will give the land of Canaan as the portion you will inherit.”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296</Words>
  <Application>Microsoft Office PowerPoint</Application>
  <PresentationFormat>와이드스크린</PresentationFormat>
  <Paragraphs>42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9</cp:revision>
  <dcterms:created xsi:type="dcterms:W3CDTF">2021-03-09T05:25:12Z</dcterms:created>
  <dcterms:modified xsi:type="dcterms:W3CDTF">2021-04-23T19:59:16Z</dcterms:modified>
</cp:coreProperties>
</file>