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암몬 백성을 두고 하신 주님의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이스라엘은 자식도 두지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상속자도 두지 못하였느냐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몰렉 신이 갓을 차지하고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몰렉의 백성이 갓의 성읍들에서 자리잡고 사느냐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에서를 샅샅이 뒤지고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숨을 수 있는 곳들을 다 들추어내었으니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숨을 곳이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자손이 다 망하고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친족이 모두 망하고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이웃이 모두 망하고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에돔마저도 살아 남지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0312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고아들은 내게 남겨 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그들을 돌보아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과부들도 나를 의지하고 살 수가 있을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3342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진실로 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잔을 마시도록 판결을 받지 않은 백성도 꼼짝없이 이 잔을 마셨는데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하물며 너 에돔이 벌을 받지 않고 벗어나려고 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절대로 벌을 면할 수가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 잔을 마셔야만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2452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참으로 내가 나를 두고 맹세한다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보스라는 폐허가 되어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놀라움과 조소와 저주의 대상이 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딸린 모든 성읍도 영원히 폐허로 남을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4615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세계 만민에게 특사를 파견하시면서 하시는 말씀을 내가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모여서 에돔으로 몰려가서 그를 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일어나서 싸워라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3663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내가 너를 세계 만민 가운데서 가장 하찮은 자로 만들어서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사람들에게서 멸시를 받게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9493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바위 틈 속에 자리잡고 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산꼭대기를 차지하고 산다고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누구나 너를 무서워한다고 생각하지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그러한 너의 교만은 너 스스로를 속일 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아무리 독수리처럼 높은 곳에 네 보금자리를 만들어 놓아도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거기에서 끌어내리겠다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5961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에돔이 참혹하게 파괴되어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지나는 사람마다 그 곳에 내린 모든 재앙을 보고 놀라며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비웃을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9766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소돔과 고모라와 그 이웃 성읍들이 멸망하였을 때와 마찬가지로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 이상 그 땅에 자리잡고 사는 사람이 없을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땅에 머무르는 사람도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5933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사자가 요단 강 가의 깊은 숲 속에서 뛰어나와서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푸른 목장으로 달려들듯이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갑자기 에돔으로 달려들어서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주민을 몰아내고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택한 지도자를 그 곳에 세우겠다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나와 같다는 말이냐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감히 나에게 따지며 대들 수 있는 자가 누구이며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맞설 수 있는 목자가 누구냐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0534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날이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때에는 내가 암몬 백성이 사는 랍바에 전쟁의 함성이 들리게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랍바가 폐허 더미로 변하고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 딸린 성읍들은 불에 타버리고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이스라엘은 빼앗겼던 자기 땅을 다시 돌려 받게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3268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너희는 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주가 에돔을 두고 세운 계획을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데만 주민에 대한 나의 생각을 들어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 떼 가운데서 아주 어린 것들까지 끌려갈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목장이 황무지가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5993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에돔이 쓰러지는 소리가 땅을 흔들고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울부짖는 소리가 홍해에까지 들릴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180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적이 독수리처럼 날아와서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보스라 위에 두 날개를 펼칠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날에는 에돔 용사들의 마음이 해산하는 여인의 마음과 같이 공포에 사로잡힐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3089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다마스쿠스를 두고 하신 주님의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하맛과 아르밧이 불길한 소식을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어쩔 줄 몰라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낙담하였고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걱정이 파도처럼 몰아치니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평안을 잃었다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7139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다마스쿠스가 용기를 잃고 몸을 돌이켜 달아나려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공포가 그를 사로잡고 해산하는 여인의 고통과 슬픔처럼 그를 사로잡았다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92987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칭찬을 받던 도성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기쁨이었던 성읍이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이처럼 버림을 받게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611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그 날에는 그 도성의 젊은이들이 광장에서 쓰러져 죽고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군인이 전멸을 당할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만군의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25613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내가 다마스쿠스의 성벽에 불을 질러 벤하닷의 궁궐을 태워 버릴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367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 왕 느부갓네살이 멸망시킨 게달과 하솔 왕국을 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하신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일어나 게달로 쳐올라가서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동방의 백성을 멸망시켜라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773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장막과 양 떼를 빼앗고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휘장과 세간도 모조리 빼앗아라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그들에게서 낙타도 빼앗아라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그들에게 이르기를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사방에는 무서운 적들만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406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 성이 멸망하였으니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헤스본아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통곡하여라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랍바의 딸들아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울부짖어라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굵은 베 옷을 몸에 걸치고 애곡하여라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이리 뛰고 저리 뛰며 몸부림 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신 몰렉이 포로로 끌려가고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몰렉을 섬기던 제사장들과 고관들도 다 함께 포로로 끌려갈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42251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하솔 주민아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어서 도피하고 도주하여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깊은 곳에 들어가 숨어 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 왕 느부갓네살이 너희를 칠 계획을 세웠고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칠 뜻을 굳혔다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811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저렇게 마음을 놓고 태평하게 살아가는 민족에게 어서 쳐올라가거라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성문도 없고 빗장도 없이 멀리 떨어져 홀로 살고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79281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낙타 떼가 노략을 당하고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가축 떼가 전리품이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관자놀이의 머리카락을 짧게 깎고 사는 이 백성을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사방으로 흩어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47242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하솔은 영영 황폐한 곳이 되어 이리 떼의 소굴로 변할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곳에 다시는 정착하는 사람이 없을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곳에 머무르는 사람도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8120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시드기야가 유다 왕이 되어 다스리기 시작할 무렵에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엘람을 두고 주님께서 예언자 예레미야에게 하신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43720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만군의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엘람의 주력 무기인 활을 꺾어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01060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하늘의 네 끝에서 나온 사방의 바람을 엘람으로 몰아다가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사방으로 흩어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엘람에서 쫓겨난 사람들이 여러 나라로 유배되어 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73509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엘람 사람들을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원수들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그들의 목숨을 노리는 자들 앞에서 두려워 떨게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이렇게 타오르는 분노로 그들에게 재앙을 내리고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군대를 보내어서 그들을 뒤쫓게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4779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엘람 왕과 고관들을 그 땅에서 멸절시키고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엘람에 나의 보좌를 놓겠다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56814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훗날에는 내가 사로잡혀 간 엘람의 포로를 돌아오게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7566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방종한 딸 암몬아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어찌하여 너의 비옥한 골짜기들을 자랑하느냐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골짜기들은 이미 고갈되었다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어찌하여 재물을 의지하며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나를 치러 올 수가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뽐내었느냐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53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너의 사방에서 무서운 적들을 데려다가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만군의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너의 백성이 제각기 흩어져 도망할 것이고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도주하는 사람들을 모을 수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152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그렇게 한 뒤에는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사로잡혀 간 암몬의 포로를 돌아오게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748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에돔을 두고 하신 주님의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만군의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데만에 더 이상 지혜가 없느냐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명철한 사람들에게서 좋은 생각이 다 사라져 버렸느냐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슬기가 끝이 났느냐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028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드단의 주민아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어서 도피하여라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거기에서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깊은 은신처로 들어가서 숨어라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에서에게 재앙을 내려 그를 벌할 때가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111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포도 서리를 하는 사람들이 들이닥쳐도 남기는 것이 더러 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밤에 도둑이 들어도 마음에 드는 것만 가져 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3383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1305</Words>
  <Application>Microsoft Office PowerPoint</Application>
  <PresentationFormat>화면 슬라이드 쇼(16:9)</PresentationFormat>
  <Paragraphs>78</Paragraphs>
  <Slides>39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4" baseType="lpstr">
      <vt:lpstr>나눔스퀘어 ExtraBold</vt:lpstr>
      <vt:lpstr>Aptos</vt:lpstr>
      <vt:lpstr>Aptos Display</vt:lpstr>
      <vt:lpstr>Arial</vt:lpstr>
      <vt:lpstr>Office 테마</vt:lpstr>
      <vt:lpstr>렘 49:1. 이것은 암몬 백성을 두고 하신 주님의 말씀이다. "나 주가 말한다. 이스라엘은 자식도 두지 못하고, 상속자도 두지 못하였느냐? 어찌하여 몰렉 신이 갓을 차지하고, 몰렉의 백성이 갓의 성읍들에서 자리잡고 사느냐?</vt:lpstr>
      <vt:lpstr>렘 49:2. 보아라, 그 날이 온다. 나 주의 말이다. 그 때에는 내가 암몬 백성이 사는 랍바에 전쟁의 함성이 들리게 하겠다. 그러면 랍바가 폐허 더미로 변하고, 그에 딸린 성읍들은 불에 타버리고, 이스라엘은 빼앗겼던 자기 땅을 다시 돌려 받게 될 것이다. 나 주의 말이다."</vt:lpstr>
      <vt:lpstr>렘 49:3. "아이 성이 멸망하였으니, 헤스본아, 통곡하여라. 랍바의 딸들아, 울부짖어라. 굵은 베 옷을 몸에 걸치고 애곡하여라. 이리 뛰고 저리 뛰며 몸부림 쳐라. 너희의 신 몰렉이 포로로 끌려가고, 몰렉을 섬기던 제사장들과 고관들도 다 함께 포로로 끌려갈 것이다."</vt:lpstr>
      <vt:lpstr>렘 49:4. "너 방종한 딸 암몬아, 네가 어찌하여 너의 비옥한 골짜기들을 자랑하느냐? 너의 골짜기들은 이미 고갈되었다. 네가 어찌하여 재물을 의지하며 '누가 나를 치러 올 수가 있느냐?' 하고 뽐내었느냐?</vt:lpstr>
      <vt:lpstr>렘 49:5. 보아라, 내가 너의 사방에서 무서운 적들을 데려다가, 너를 치겠다! 나 만군의 주 하나님의 말이다. 그러면 너의 백성이 제각기 흩어져 도망할 것이고, 아무도 도주하는 사람들을 모을 수 없을 것이다.</vt:lpstr>
      <vt:lpstr>렘 49:6. 그러나 그렇게 한 뒤에는, 내가 사로잡혀 간 암몬의 포로를 돌아오게 하겠다. 나 주의 말이다."</vt:lpstr>
      <vt:lpstr>렘 49:7. 이것은 에돔을 두고 하신 주님의 말씀이다. "나 만군의 주가 말한다. 이제 데만에 더 이상 지혜가 없느냐? 명철한 사람들에게서 좋은 생각이 다 사라져 버렸느냐? 그들의 슬기가 끝이 났느냐?</vt:lpstr>
      <vt:lpstr>렘 49:8. 드단의 주민아, 너희는 어서 도피하여라. 너희는 거기에서 떠나서, 깊은 은신처로 들어가서 숨어라. 내가 에서에게 재앙을 내려 그를 벌할 때가 되었다.</vt:lpstr>
      <vt:lpstr>렘 49:9. 포도 서리를 하는 사람들이 들이닥쳐도 남기는 것이 더러 있으며, 밤에 도둑이 들어도 마음에 드는 것만 가져 간다.</vt:lpstr>
      <vt:lpstr>렘 49:10. 그러나, 나는 에서를 샅샅이 뒤지고, 그가 숨을 수 있는 곳들을 다 들추어내었으니, 그는 숨을 곳이 없다. 그의 자손이 다 망하고, 그의 친족이 모두 망하고, 그의 이웃이 모두 망하고, 에돔마저도 살아 남지 못할 것이다.</vt:lpstr>
      <vt:lpstr>렘 49:11. 네 고아들은 내게 남겨 두어라. 내가 그들을 돌보아 주겠다. 네 과부들도 나를 의지하고 살 수가 있을 것이다.</vt:lpstr>
      <vt:lpstr>렘 49:12. 진실로 나 주가 말한다. 보아라, 이 잔을 마시도록 판결을 받지 않은 백성도 꼼짝없이 이 잔을 마셨는데, 하물며 너 에돔이 벌을 받지 않고 벗어나려고 하느냐? 너는 절대로 벌을 면할 수가 없다. 너는 그 잔을 마셔야만 한다.</vt:lpstr>
      <vt:lpstr>렘 49:13. 참으로 내가 나를 두고 맹세한다. 나 주의 말이다. 보스라는 폐허가 되어, 놀라움과 조소와 저주의 대상이 되며, 거기에 딸린 모든 성읍도 영원히 폐허로 남을 것이다."</vt:lpstr>
      <vt:lpstr>렘 49:14. 주님께서 세계 만민에게 특사를 파견하시면서 하시는 말씀을 내가 들었다. '너희는 모여서 에돔으로 몰려가서 그를 쳐라. 너희는 일어나서 싸워라' 하셨다.</vt:lpstr>
      <vt:lpstr>렘 49:15. "에돔아, 보아라, 이제 내가 너를 세계 만민 가운데서 가장 하찮은 자로 만들어서, 사람들에게서 멸시를 받게 하겠다.</vt:lpstr>
      <vt:lpstr>렘 49:16. 네가 바위 틈 속에 자리잡고 살며, 산꼭대기를 차지하고 산다고, 누구나 너를 무서워한다고 생각하지 말아라. 그러한 너의 교만은 너 스스로를 속일 뿐이다. 네가 아무리 독수리처럼 높은 곳에 네 보금자리를 만들어 놓아도, 내가 너를 거기에서 끌어내리겠다. 나 주의 말이다."</vt:lpstr>
      <vt:lpstr>렘 49:17. "에돔이 참혹하게 파괴되어, 그 곳을 지나는 사람마다 그 곳에 내린 모든 재앙을 보고 놀라며, 비웃을 것이다.</vt:lpstr>
      <vt:lpstr>렘 49:18. 소돔과 고모라와 그 이웃 성읍들이 멸망하였을 때와 마찬가지로, 더 이상 그 땅에 자리잡고 사는 사람이 없을 것이며, 그 땅에 머무르는 사람도 없을 것이다. 나 주가 말한다.</vt:lpstr>
      <vt:lpstr>렘 49:19. 보아라, 사자가 요단 강 가의 깊은 숲 속에서 뛰어나와서, 푸른 목장으로 달려들듯이, 나도 갑자기 에돔으로 달려들어서, 그 주민을 몰아내고, 내가 택한 지도자를 그 곳에 세우겠다. 누가 나와 같다는 말이냐? 감히 나에게 따지며 대들 수 있는 자가 누구이며, 나에게 맞설 수 있는 목자가 누구냐?</vt:lpstr>
      <vt:lpstr>렘 49:20. 그러므로 너희는 나, 주가 에돔을 두고 세운 계획을 듣고, 데만 주민에 대한 나의 생각을 들어 보아라." "양 떼 가운데서 아주 어린 것들까지 끌려갈 것이니, 온 목장이 황무지가 될 것이다.</vt:lpstr>
      <vt:lpstr>렘 49:21. 에돔이 쓰러지는 소리가 땅을 흔들고, 그들의 울부짖는 소리가 홍해에까지 들릴 것이다.</vt:lpstr>
      <vt:lpstr>렘 49:22. 보아라, 적이 독수리처럼 날아와서, 보스라 위에 두 날개를 펼칠 것이니, 그 날에는 에돔 용사들의 마음이 해산하는 여인의 마음과 같이 공포에 사로잡힐 것이다."</vt:lpstr>
      <vt:lpstr>렘 49:23. 이것은 다마스쿠스를 두고 하신 주님의 말씀이다. "하맛과 아르밧이 불길한 소식을 듣고, 어쩔 줄 몰라 한다. 그들이 낙담하였고, 걱정이 파도처럼 몰아치니, 평안을 잃었다.</vt:lpstr>
      <vt:lpstr>렘 49:24. 다마스쿠스가 용기를 잃고 몸을 돌이켜 달아나려 하지만, 공포가 그를 사로잡고 해산하는 여인의 고통과 슬픔처럼 그를 사로잡았다.</vt:lpstr>
      <vt:lpstr>렘 49:25. 칭찬을 받던 도성, 나의 기쁨이었던 성읍이, 이처럼 버림을 받게 되었다.</vt:lpstr>
      <vt:lpstr>렘 49:26. 그러므로 그 날에는 그 도성의 젊은이들이 광장에서 쓰러져 죽고, 모든 군인이 전멸을 당할 것이다. 나 만군의 주의 말이다.</vt:lpstr>
      <vt:lpstr>렘 49:27. 그 때에 내가 다마스쿠스의 성벽에 불을 질러 벤하닷의 궁궐을 태워 버릴 것이다."</vt:lpstr>
      <vt:lpstr>렘 49:28. 바빌로니아 왕 느부갓네살이 멸망시킨 게달과 하솔 왕국을 두고, 주님께서 하신 말씀이다. "나 주가 말한다. 너희는 일어나 게달로 쳐올라가서, 저 동방의 백성을 멸망시켜라.</vt:lpstr>
      <vt:lpstr>렘 49:29. 그들의 장막과 양 떼를 빼앗고, 그들의 휘장과 세간도 모조리 빼앗아라. 그들에게서 낙타도 빼앗아라. 그리고 그들에게 이르기를 '너희 사방에는 무서운 적들만 있다' 하여라."</vt:lpstr>
      <vt:lpstr>렘 49:30. "하솔 주민아, 너희는 어서 도피하고 도주하여, 깊은 곳에 들어가 숨어 살아라. 나 주의 말이다. 바빌로니아 왕 느부갓네살이 너희를 칠 계획을 세웠고, 너희를 칠 뜻을 굳혔다."</vt:lpstr>
      <vt:lpstr>렘 49:31. "바빌로니아야, 저렇게 마음을 놓고 태평하게 살아가는 민족에게 어서 쳐올라가거라. 그들은 성문도 없고 빗장도 없이 멀리 떨어져 홀로 살고 있다. 나 주의 말이다."</vt:lpstr>
      <vt:lpstr>렘 49:32. "그들의 낙타 떼가 노략을 당하고, 가축 떼가 전리품이 될 것이다. 관자놀이의 머리카락을 짧게 깎고 사는 이 백성을, 내가 사방으로 흩어 버리겠다. 나 주의 말이다."</vt:lpstr>
      <vt:lpstr>렘 49:33. "하솔은 영영 황폐한 곳이 되어 이리 떼의 소굴로 변할 것이며, 그 곳에 다시는 정착하는 사람이 없을 것이며, 그 곳에 머무르는 사람도 없을 것이다."</vt:lpstr>
      <vt:lpstr>렘 49:34. 이것은 시드기야가 유다 왕이 되어 다스리기 시작할 무렵에, 엘람을 두고 주님께서 예언자 예레미야에게 하신 말씀이다.</vt:lpstr>
      <vt:lpstr>렘 49:35. "나 만군의 주가 말한다. 엘람의 주력 무기인 활을 꺾어 버리겠다.</vt:lpstr>
      <vt:lpstr>렘 49:36. 하늘의 네 끝에서 나온 사방의 바람을 엘람으로 몰아다가, 그들을 사방으로 흩어 버리겠다. 그러면 엘람에서 쫓겨난 사람들이 여러 나라로 유배되어 갈 것이다.</vt:lpstr>
      <vt:lpstr>렘 49:37. 나는 엘람 사람들을, 그들의 원수들, 곧 그들의 목숨을 노리는 자들 앞에서 두려워 떨게 하겠다. 내가 이렇게 타오르는 분노로 그들에게 재앙을 내리고, 군대를 보내어서 그들을 뒤쫓게 하겠다. 나 주의 말이다.</vt:lpstr>
      <vt:lpstr>렘 49:38. 나는 엘람 왕과 고관들을 그 땅에서 멸절시키고, 엘람에 나의 보좌를 놓겠다. 나 주의 말이다.</vt:lpstr>
      <vt:lpstr>렘 49:39. 그러나 훗날에는 내가 사로잡혀 간 엘람의 포로를 돌아오게 할 것이다. 나 주의 말이다."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2024-10-24T04:16:18Z</dcterms:modified>
</cp:coreProperties>
</file>