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01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3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11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36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32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54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694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45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39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9188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173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3B184C-4213-4077-9136-35CCD57C26AD}" type="datetimeFigureOut">
              <a:rPr lang="ko-KR" altLang="en-US" smtClean="0"/>
              <a:t>2024-10-23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FE22C8-A04A-4468-ABEB-8C2D8DB3C4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2312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아카시아 나무로 제단을 만들어라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제단은 길이가 다섯 자요 너비가 다섯 자인 네모난 모양으로 만들고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높이는 석 자로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314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휘장을 칠 기둥 스물과 그 밑받침 스물을 놋쇠로 만들고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기둥의 갈고리와 고리를 은으로 만들어라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9078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북쪽에도 마찬가지로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길이가 백 자가 되는 휘장을 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기둥 스물과 밑받침 스물을 놋쇠로 만들고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기둥의 갈고리와 고리를 은으로 만들어라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1249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해 지는 쪽인 서쪽 울타리에 칠 휘장의 길이는 쉰 자로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기둥 열 개와 밑받침 열 개를 만들어라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8548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해 뜨는 쪽인 동쪽 울타리도 그 길이를 쉰 자로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7420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동쪽의 정문 한쪽에 밑받침 셋을 놓고서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위에 기둥 셋을 세운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열다섯 자 되는 휘장을 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595360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다른 한쪽에도 밑받침 셋을 놓고서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위에 기둥 셋을 세운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열다섯 자 되는 휘장을 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3714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동쪽 울타리의 정문에 칠 막은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청색 실과 자주색 실과 홍색 실과 가늘게 꼰 모시 실로 수를 놓아 짠 것으로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길이가 스무 자가 되는 막을 만들어서 치되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밑받침 넷을 놓고 그 위에 기둥 넷을 세운 다음에 그것을 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2319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울타리 사면의 기둥에는 모두 은고리와 은 갈고리를 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밑받침은 놋쇠로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27625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울타리를 두른 뜰의 길이는 백 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너비는 쉰 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높이는 다섯 자로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가는 실로 짠 모시를 둘러 치되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놋쇠로 된 밑받침을 받쳐야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67703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성막에서 각종 제사에 쓰는 기구와 성막의 말뚝과 울타리의 말뚝은 모두 놋쇠로 만들어야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90992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제단의 네 모퉁이에 뿔을 하나씩 만들어 붙이되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뿔과 제단을 하나로 이어놓고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 놋쇠를 입혀야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86967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27:20.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이스라엘 자손에게 명하여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올리브를 찧어서 짜낸 깨끗한 기름을 가져다가 등불을 켜게 하되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등불은 늘 켜 두어라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245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아론과 그 아들들은 그것을 회막 안의 증거궤 앞에 쳐놓은 휘장 밖에 켜 두어서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저녁부터 아침까지 주 앞에서 꺼지지 않도록 보살펴야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이스라엘 자손이 대대로 길이 지켜야 할 규례이다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8705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재를 담는 통과 부삽과 대야와 고기 갈고리와 불 옮기는 그릇을 만들어라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모든 기구는 놋쇠로 만들어야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0213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제단에 쓸 그물 모양의 석쇠는 놋쇠로 만들고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놋 석쇠의 네 모퉁이에 놋쇠 고리 넷을 만들어 붙여라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7464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그 놋 석쇠를 제단 가장자리 밑에 달아서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제단의 중간에까지 이르게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52769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제단을 옮기는 데 쓸 채를 만들되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이것을 아카시아 나무로 만들고 거기에 놋쇠를 입혀라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2813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채들을 제단 양 옆의 고리에 끼워서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운반할 수 있게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1837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제단은 널빤지로 속이 비게 만들되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 산에서 너에게 보여 준 그대로 만들어야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4313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24069-8AE9-30F2-EB98-B05303B4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27:9.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성막 뜰을 두르는 울타리를 만들어라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가는 실로 짠 모시 휘장으로 울타리를 두르도록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남쪽 휘장은 길이가 백 자가 되게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31A4A25-2A59-A92F-5583-FEC747B104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출애굽기 </a:t>
            </a:r>
            <a:r>
              <a:rPr lang="en-US" altLang="ko-KR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</a:t>
            </a:r>
            <a:r>
              <a:rPr lang="ko-KR" altLang="en-US" sz="2000" b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b="1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5126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555</Words>
  <Application>Microsoft Office PowerPoint</Application>
  <PresentationFormat>화면 슬라이드 쇼(16:9)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나눔스퀘어 ExtraBold</vt:lpstr>
      <vt:lpstr>Aptos</vt:lpstr>
      <vt:lpstr>Aptos Display</vt:lpstr>
      <vt:lpstr>Arial</vt:lpstr>
      <vt:lpstr>Office 테마</vt:lpstr>
      <vt:lpstr>출 27:1. "아카시아 나무로 제단을 만들어라. 그 제단은 길이가 다섯 자요 너비가 다섯 자인 네모난 모양으로 만들고, 그 높이는 석 자로 하여라.</vt:lpstr>
      <vt:lpstr>출 27:2. 제단의 네 모퉁이에 뿔을 하나씩 만들어 붙이되, 그 뿔과 제단을 하나로 이어놓고, 거기에 놋쇠를 입혀야 한다.</vt:lpstr>
      <vt:lpstr>출 27:3. 재를 담는 통과 부삽과 대야와 고기 갈고리와 불 옮기는 그릇을 만들어라. 이 모든 기구는 놋쇠로 만들어야 한다.</vt:lpstr>
      <vt:lpstr>출 27:4. 제단에 쓸 그물 모양의 석쇠는 놋쇠로 만들고, 그 놋 석쇠의 네 모퉁이에 놋쇠 고리 넷을 만들어 붙여라.</vt:lpstr>
      <vt:lpstr>출 27:5. 그리고 그 놋 석쇠를 제단 가장자리 밑에 달아서, 제단의 중간에까지 이르게 하여라.</vt:lpstr>
      <vt:lpstr>출 27:6. 제단을 옮기는 데 쓸 채를 만들되, 이것을 아카시아 나무로 만들고 거기에 놋쇠를 입혀라.</vt:lpstr>
      <vt:lpstr>출 27:7. 이 채들을 제단 양 옆의 고리에 끼워서, 그것을 운반할 수 있게 하여라.</vt:lpstr>
      <vt:lpstr>출 27:8. 제단은 널빤지로 속이 비게 만들되, 내가 이 산에서 너에게 보여 준 그대로 만들어야 한다."</vt:lpstr>
      <vt:lpstr>출 27:9. "성막 뜰을 두르는 울타리를 만들어라. 가는 실로 짠 모시 휘장으로 울타리를 두르도록 하여라. 남쪽 휘장은 길이가 백 자가 되게 하여라.</vt:lpstr>
      <vt:lpstr>출 27:10. 휘장을 칠 기둥 스물과 그 밑받침 스물을 놋쇠로 만들고, 그 기둥의 갈고리와 고리를 은으로 만들어라.</vt:lpstr>
      <vt:lpstr>출 27:11. 북쪽에도 마찬가지로, 그 길이가 백 자가 되는 휘장을 치고, 기둥 스물과 밑받침 스물을 놋쇠로 만들고, 그 기둥의 갈고리와 고리를 은으로 만들어라.</vt:lpstr>
      <vt:lpstr>출 27:12. 해 지는 쪽인 서쪽 울타리에 칠 휘장의 길이는 쉰 자로 하고, 기둥 열 개와 밑받침 열 개를 만들어라.</vt:lpstr>
      <vt:lpstr>출 27:13. 해 뜨는 쪽인 동쪽 울타리도 그 길이를 쉰 자로 하여라.</vt:lpstr>
      <vt:lpstr>출 27:14. 동쪽의 정문 한쪽에 밑받침 셋을 놓고서, 그 위에 기둥 셋을 세운 다음에, 열다섯 자 되는 휘장을 쳐라.</vt:lpstr>
      <vt:lpstr>출 27:15. 다른 한쪽에도 밑받침 셋을 놓고서, 그 위에 기둥 셋을 세운 다음에, 열다섯 자 되는 휘장을 쳐라.</vt:lpstr>
      <vt:lpstr>출 27:16. 동쪽 울타리의 정문에 칠 막은, 청색 실과 자주색 실과 홍색 실과 가늘게 꼰 모시 실로 수를 놓아 짠 것으로, 그 길이가 스무 자가 되는 막을 만들어서 치되, 밑받침 넷을 놓고 그 위에 기둥 넷을 세운 다음에 그것을 쳐라.</vt:lpstr>
      <vt:lpstr>출 27:17. 울타리 사면의 기둥에는 모두 은고리와 은 갈고리를 달고, 그 밑받침은 놋쇠로 하여라.</vt:lpstr>
      <vt:lpstr>출 27:18. 울타리를 두른 뜰의 길이는 백 자, 너비는 쉰 자, 높이는 다섯 자로 하여라. 가는 실로 짠 모시를 둘러 치되, 놋쇠로 된 밑받침을 받쳐야 한다.</vt:lpstr>
      <vt:lpstr>출 27:19. 성막에서 각종 제사에 쓰는 기구와 성막의 말뚝과 울타리의 말뚝은 모두 놋쇠로 만들어야 한다."</vt:lpstr>
      <vt:lpstr>출 27:20. "너는 이스라엘 자손에게 명하여, 올리브를 찧어서 짜낸 깨끗한 기름을 가져다가 등불을 켜게 하되, 그 등불은 늘 켜 두어라.</vt:lpstr>
      <vt:lpstr>출 27:21. 아론과 그 아들들은 그것을 회막 안의 증거궤 앞에 쳐놓은 휘장 밖에 켜 두어서, 저녁부터 아침까지 주 앞에서 꺼지지 않도록 보살펴야 한다. 이것은 이스라엘 자손이 대대로 길이 지켜야 할 규례이다."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2024-10-23T08:12:23Z</dcterms:created>
  <dcterms:modified xsi:type="dcterms:W3CDTF">2024-10-23T08:26:46Z</dcterms:modified>
</cp:coreProperties>
</file>